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D6D"/>
    <a:srgbClr val="5B9BD5"/>
    <a:srgbClr val="C60B1E"/>
    <a:srgbClr val="A5A5A5"/>
    <a:srgbClr val="EDEDED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3975" autoAdjust="0"/>
  </p:normalViewPr>
  <p:slideViewPr>
    <p:cSldViewPr snapToGrid="0">
      <p:cViewPr>
        <p:scale>
          <a:sx n="100" d="100"/>
          <a:sy n="100" d="100"/>
        </p:scale>
        <p:origin x="908" y="-19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5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3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8" indent="0" algn="ctr">
              <a:buNone/>
              <a:defRPr sz="1200"/>
            </a:lvl7pPr>
            <a:lvl8pPr marL="2400181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1183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245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7457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980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50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52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2304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3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1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4453469"/>
            <a:ext cx="2901255" cy="655037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3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1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4453469"/>
            <a:ext cx="2915543" cy="655037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386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2670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1611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883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2" indent="0">
              <a:buNone/>
              <a:defRPr sz="750"/>
            </a:lvl5pPr>
            <a:lvl6pPr marL="1714415" indent="0">
              <a:buNone/>
              <a:defRPr sz="750"/>
            </a:lvl6pPr>
            <a:lvl7pPr marL="2057298" indent="0">
              <a:buNone/>
              <a:defRPr sz="750"/>
            </a:lvl7pPr>
            <a:lvl8pPr marL="2400181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440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83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2" indent="0">
              <a:buNone/>
              <a:defRPr sz="1500"/>
            </a:lvl5pPr>
            <a:lvl6pPr marL="1714415" indent="0">
              <a:buNone/>
              <a:defRPr sz="1500"/>
            </a:lvl6pPr>
            <a:lvl7pPr marL="2057298" indent="0">
              <a:buNone/>
              <a:defRPr sz="1500"/>
            </a:lvl7pPr>
            <a:lvl8pPr marL="2400181" indent="0">
              <a:buNone/>
              <a:defRPr sz="1500"/>
            </a:lvl8pPr>
            <a:lvl9pPr marL="2743064" indent="0">
              <a:buNone/>
              <a:defRPr sz="15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883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2" indent="0">
              <a:buNone/>
              <a:defRPr sz="750"/>
            </a:lvl5pPr>
            <a:lvl6pPr marL="1714415" indent="0">
              <a:buNone/>
              <a:defRPr sz="750"/>
            </a:lvl6pPr>
            <a:lvl7pPr marL="2057298" indent="0">
              <a:buNone/>
              <a:defRPr sz="750"/>
            </a:lvl7pPr>
            <a:lvl8pPr marL="2400181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204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3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72376-610D-4EE3-99B7-D446D3C9186A}" type="datetimeFigureOut">
              <a:rPr lang="es-ES" smtClean="0"/>
              <a:t>26/05/2026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3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3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B26F2-65E1-494B-A1DA-837AE0CD9D1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782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8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1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4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3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8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1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F24329B9-42AF-4DF7-BA47-89D6A4AD3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315007">
            <a:off x="3256331" y="2883746"/>
            <a:ext cx="1007350" cy="772338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877848C4-F056-4BC9-AD30-2D58760A0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02589">
            <a:off x="2279354" y="3398181"/>
            <a:ext cx="898631" cy="677108"/>
          </a:xfrm>
          <a:prstGeom prst="rect">
            <a:avLst/>
          </a:prstGeom>
        </p:spPr>
      </p:pic>
      <p:sp>
        <p:nvSpPr>
          <p:cNvPr id="123" name="Rectángulo redondeado 122"/>
          <p:cNvSpPr/>
          <p:nvPr/>
        </p:nvSpPr>
        <p:spPr>
          <a:xfrm>
            <a:off x="5462890" y="8985990"/>
            <a:ext cx="1192774" cy="42620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9" name="Rectángulo redondeado 108"/>
          <p:cNvSpPr/>
          <p:nvPr/>
        </p:nvSpPr>
        <p:spPr>
          <a:xfrm>
            <a:off x="3471061" y="9748767"/>
            <a:ext cx="1382118" cy="46588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5" name="Elipse 14"/>
          <p:cNvSpPr/>
          <p:nvPr/>
        </p:nvSpPr>
        <p:spPr>
          <a:xfrm rot="16200000">
            <a:off x="4870735" y="2512056"/>
            <a:ext cx="1516012" cy="153741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626364" y="777085"/>
            <a:ext cx="5961986" cy="11612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813816" y="941677"/>
            <a:ext cx="5574792" cy="83210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accent1">
                    <a:lumMod val="50000"/>
                  </a:schemeClr>
                </a:solidFill>
              </a:rPr>
              <a:t>Procedimiento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</a:rPr>
              <a:t>de actuación del Laboratorio de Cribado </a:t>
            </a:r>
            <a:r>
              <a:rPr lang="es-ES" sz="1600" dirty="0" smtClean="0">
                <a:solidFill>
                  <a:schemeClr val="accent1">
                    <a:lumMod val="50000"/>
                  </a:schemeClr>
                </a:solidFill>
              </a:rPr>
              <a:t>Neonatal</a:t>
            </a:r>
            <a:endParaRPr lang="es-ES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ES" sz="1600" dirty="0">
                <a:solidFill>
                  <a:schemeClr val="accent1">
                    <a:lumMod val="50000"/>
                  </a:schemeClr>
                </a:solidFill>
              </a:rPr>
              <a:t>Muestra 24-72h. de vida y siempre antes del alta</a:t>
            </a:r>
          </a:p>
        </p:txBody>
      </p:sp>
      <p:sp>
        <p:nvSpPr>
          <p:cNvPr id="7" name="Elipse 6"/>
          <p:cNvSpPr/>
          <p:nvPr/>
        </p:nvSpPr>
        <p:spPr>
          <a:xfrm rot="5400000">
            <a:off x="634758" y="2578854"/>
            <a:ext cx="1563821" cy="15806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Elipse 7"/>
          <p:cNvSpPr/>
          <p:nvPr/>
        </p:nvSpPr>
        <p:spPr>
          <a:xfrm>
            <a:off x="699516" y="2660400"/>
            <a:ext cx="1458468" cy="14584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026" name="Picture 2" descr="Cinco hospitales de la Comunidad de Madrid entre los 200 mejores del mundo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7" r="15602"/>
          <a:stretch/>
        </p:blipFill>
        <p:spPr bwMode="auto">
          <a:xfrm>
            <a:off x="725264" y="2703070"/>
            <a:ext cx="1381239" cy="138793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Elipse 11"/>
          <p:cNvSpPr/>
          <p:nvPr/>
        </p:nvSpPr>
        <p:spPr>
          <a:xfrm>
            <a:off x="1765554" y="2495808"/>
            <a:ext cx="931164" cy="9311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794421" y="2616815"/>
            <a:ext cx="886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/>
              <a:t>H.G.U.G.M</a:t>
            </a:r>
          </a:p>
          <a:p>
            <a:pPr algn="ctr"/>
            <a:r>
              <a:rPr lang="es-ES" sz="1000" b="1" dirty="0" smtClean="0"/>
              <a:t>Laboratorio</a:t>
            </a:r>
          </a:p>
          <a:p>
            <a:pPr algn="ctr"/>
            <a:r>
              <a:rPr lang="es-ES" sz="1000" b="1" dirty="0" smtClean="0"/>
              <a:t>Cribado </a:t>
            </a:r>
          </a:p>
          <a:p>
            <a:pPr algn="ctr"/>
            <a:r>
              <a:rPr lang="es-ES" sz="1000" b="1" dirty="0" smtClean="0"/>
              <a:t>Neonatal</a:t>
            </a:r>
            <a:endParaRPr lang="es-ES" sz="1000" b="1" dirty="0"/>
          </a:p>
        </p:txBody>
      </p:sp>
      <p:sp>
        <p:nvSpPr>
          <p:cNvPr id="19" name="Elipse 18"/>
          <p:cNvSpPr/>
          <p:nvPr/>
        </p:nvSpPr>
        <p:spPr>
          <a:xfrm>
            <a:off x="4469412" y="3425928"/>
            <a:ext cx="1018658" cy="939902"/>
          </a:xfrm>
          <a:prstGeom prst="ellipse">
            <a:avLst/>
          </a:prstGeom>
          <a:solidFill>
            <a:srgbClr val="C60B1E">
              <a:tint val="66000"/>
              <a:satMod val="16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0" name="CuadroTexto 19"/>
          <p:cNvSpPr txBox="1"/>
          <p:nvPr/>
        </p:nvSpPr>
        <p:spPr>
          <a:xfrm>
            <a:off x="4378754" y="3527980"/>
            <a:ext cx="11999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 smtClean="0">
                <a:solidFill>
                  <a:schemeClr val="bg1">
                    <a:lumMod val="95000"/>
                  </a:schemeClr>
                </a:solidFill>
              </a:rPr>
              <a:t>Maternidades</a:t>
            </a:r>
            <a:endParaRPr lang="es-ES" sz="10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es-ES" sz="1000" b="1" dirty="0" smtClean="0">
                <a:solidFill>
                  <a:schemeClr val="bg1">
                    <a:lumMod val="95000"/>
                  </a:schemeClr>
                </a:solidFill>
              </a:rPr>
              <a:t>públicas </a:t>
            </a:r>
            <a:r>
              <a:rPr lang="es-ES" sz="1000" b="1" dirty="0">
                <a:solidFill>
                  <a:schemeClr val="bg1">
                    <a:lumMod val="95000"/>
                  </a:schemeClr>
                </a:solidFill>
              </a:rPr>
              <a:t>y </a:t>
            </a:r>
            <a:endParaRPr lang="es-ES" sz="1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es-ES" sz="1000" b="1" dirty="0" smtClean="0">
                <a:solidFill>
                  <a:schemeClr val="bg1">
                    <a:lumMod val="95000"/>
                  </a:schemeClr>
                </a:solidFill>
              </a:rPr>
              <a:t>privadas</a:t>
            </a:r>
            <a:endParaRPr lang="es-ES" sz="10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es-ES" sz="1000" b="1" dirty="0" smtClean="0">
                <a:solidFill>
                  <a:schemeClr val="bg1">
                    <a:lumMod val="95000"/>
                  </a:schemeClr>
                </a:solidFill>
              </a:rPr>
              <a:t>Comunidad  </a:t>
            </a:r>
            <a:r>
              <a:rPr lang="es-ES" sz="1000" b="1" dirty="0">
                <a:solidFill>
                  <a:schemeClr val="bg1">
                    <a:lumMod val="95000"/>
                  </a:schemeClr>
                </a:solidFill>
              </a:rPr>
              <a:t>Madrid</a:t>
            </a:r>
          </a:p>
        </p:txBody>
      </p:sp>
      <p:cxnSp>
        <p:nvCxnSpPr>
          <p:cNvPr id="32" name="Conector curvado 31"/>
          <p:cNvCxnSpPr/>
          <p:nvPr/>
        </p:nvCxnSpPr>
        <p:spPr>
          <a:xfrm rot="10800000">
            <a:off x="2255200" y="3414940"/>
            <a:ext cx="2202180" cy="500634"/>
          </a:xfrm>
          <a:prstGeom prst="curvedConnector2">
            <a:avLst/>
          </a:prstGeom>
          <a:ln w="38100" cap="rnd">
            <a:solidFill>
              <a:srgbClr val="C00000"/>
            </a:solidFill>
            <a:prstDash val="sysDot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1" name="CuadroTexto 70"/>
          <p:cNvSpPr txBox="1"/>
          <p:nvPr/>
        </p:nvSpPr>
        <p:spPr>
          <a:xfrm>
            <a:off x="2618845" y="2527148"/>
            <a:ext cx="2039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>
                <a:solidFill>
                  <a:schemeClr val="accent5"/>
                </a:solidFill>
              </a:rPr>
              <a:t>Envío del material (lancetas y tarjetas) para la toma de la muestra</a:t>
            </a:r>
          </a:p>
        </p:txBody>
      </p:sp>
      <p:sp>
        <p:nvSpPr>
          <p:cNvPr id="72" name="CuadroTexto 71"/>
          <p:cNvSpPr txBox="1"/>
          <p:nvPr/>
        </p:nvSpPr>
        <p:spPr>
          <a:xfrm>
            <a:off x="3060626" y="3892479"/>
            <a:ext cx="1316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>
                <a:solidFill>
                  <a:schemeClr val="accent2">
                    <a:lumMod val="75000"/>
                  </a:schemeClr>
                </a:solidFill>
              </a:rPr>
              <a:t>Recogida muestras de sangre</a:t>
            </a:r>
          </a:p>
        </p:txBody>
      </p:sp>
      <p:grpSp>
        <p:nvGrpSpPr>
          <p:cNvPr id="43" name="Grupo 42"/>
          <p:cNvGrpSpPr/>
          <p:nvPr/>
        </p:nvGrpSpPr>
        <p:grpSpPr>
          <a:xfrm>
            <a:off x="4321301" y="2944628"/>
            <a:ext cx="592771" cy="462006"/>
            <a:chOff x="3895811" y="2342973"/>
            <a:chExt cx="318646" cy="199154"/>
          </a:xfrm>
          <a:solidFill>
            <a:srgbClr val="FF6D6D"/>
          </a:solidFill>
        </p:grpSpPr>
        <p:grpSp>
          <p:nvGrpSpPr>
            <p:cNvPr id="80" name="Google Shape;689;p39"/>
            <p:cNvGrpSpPr/>
            <p:nvPr/>
          </p:nvGrpSpPr>
          <p:grpSpPr>
            <a:xfrm>
              <a:off x="3895811" y="2342973"/>
              <a:ext cx="318646" cy="199154"/>
              <a:chOff x="5965405" y="3774881"/>
              <a:chExt cx="457200" cy="285750"/>
            </a:xfrm>
            <a:grpFill/>
          </p:grpSpPr>
          <p:sp>
            <p:nvSpPr>
              <p:cNvPr id="81" name="Google Shape;690;p39"/>
              <p:cNvSpPr/>
              <p:nvPr/>
            </p:nvSpPr>
            <p:spPr>
              <a:xfrm>
                <a:off x="5965405" y="3774881"/>
                <a:ext cx="457200" cy="247650"/>
              </a:xfrm>
              <a:custGeom>
                <a:avLst/>
                <a:gdLst/>
                <a:ahLst/>
                <a:cxnLst/>
                <a:rect l="l" t="t" r="r" b="b"/>
                <a:pathLst>
                  <a:path w="457200" h="247650" extrusionOk="0">
                    <a:moveTo>
                      <a:pt x="413385" y="133350"/>
                    </a:moveTo>
                    <a:lnTo>
                      <a:pt x="409575" y="133350"/>
                    </a:lnTo>
                    <a:lnTo>
                      <a:pt x="409575" y="104775"/>
                    </a:lnTo>
                    <a:cubicBezTo>
                      <a:pt x="409575" y="78105"/>
                      <a:pt x="388620" y="57150"/>
                      <a:pt x="361950" y="57150"/>
                    </a:cubicBezTo>
                    <a:lnTo>
                      <a:pt x="314325" y="57150"/>
                    </a:lnTo>
                    <a:lnTo>
                      <a:pt x="314325" y="28575"/>
                    </a:lnTo>
                    <a:cubicBezTo>
                      <a:pt x="314325" y="12383"/>
                      <a:pt x="301943" y="0"/>
                      <a:pt x="285750" y="0"/>
                    </a:cubicBezTo>
                    <a:lnTo>
                      <a:pt x="28575" y="0"/>
                    </a:lnTo>
                    <a:cubicBezTo>
                      <a:pt x="12383" y="0"/>
                      <a:pt x="0" y="13335"/>
                      <a:pt x="0" y="28575"/>
                    </a:cubicBezTo>
                    <a:lnTo>
                      <a:pt x="0" y="247650"/>
                    </a:lnTo>
                    <a:lnTo>
                      <a:pt x="47625" y="247650"/>
                    </a:lnTo>
                    <a:cubicBezTo>
                      <a:pt x="47625" y="216218"/>
                      <a:pt x="73343" y="190500"/>
                      <a:pt x="104775" y="190500"/>
                    </a:cubicBezTo>
                    <a:cubicBezTo>
                      <a:pt x="136208" y="190500"/>
                      <a:pt x="161925" y="216218"/>
                      <a:pt x="161925" y="247650"/>
                    </a:cubicBezTo>
                    <a:lnTo>
                      <a:pt x="233363" y="247650"/>
                    </a:lnTo>
                    <a:lnTo>
                      <a:pt x="276225" y="247650"/>
                    </a:lnTo>
                    <a:cubicBezTo>
                      <a:pt x="276225" y="222885"/>
                      <a:pt x="292418" y="201930"/>
                      <a:pt x="314325" y="194310"/>
                    </a:cubicBezTo>
                    <a:cubicBezTo>
                      <a:pt x="320040" y="192405"/>
                      <a:pt x="326708" y="190500"/>
                      <a:pt x="333375" y="190500"/>
                    </a:cubicBezTo>
                    <a:cubicBezTo>
                      <a:pt x="364808" y="190500"/>
                      <a:pt x="390525" y="216218"/>
                      <a:pt x="390525" y="247650"/>
                    </a:cubicBezTo>
                    <a:lnTo>
                      <a:pt x="442913" y="247650"/>
                    </a:lnTo>
                    <a:cubicBezTo>
                      <a:pt x="451485" y="247650"/>
                      <a:pt x="457200" y="240983"/>
                      <a:pt x="457200" y="233363"/>
                    </a:cubicBezTo>
                    <a:lnTo>
                      <a:pt x="457200" y="177165"/>
                    </a:lnTo>
                    <a:cubicBezTo>
                      <a:pt x="457200" y="153353"/>
                      <a:pt x="437198" y="133350"/>
                      <a:pt x="413385" y="133350"/>
                    </a:cubicBezTo>
                    <a:close/>
                    <a:moveTo>
                      <a:pt x="353378" y="85725"/>
                    </a:moveTo>
                    <a:cubicBezTo>
                      <a:pt x="368618" y="85725"/>
                      <a:pt x="381000" y="98108"/>
                      <a:pt x="381000" y="113348"/>
                    </a:cubicBezTo>
                    <a:lnTo>
                      <a:pt x="381000" y="133350"/>
                    </a:lnTo>
                    <a:lnTo>
                      <a:pt x="314325" y="133350"/>
                    </a:lnTo>
                    <a:lnTo>
                      <a:pt x="314325" y="85725"/>
                    </a:lnTo>
                    <a:lnTo>
                      <a:pt x="353378" y="85725"/>
                    </a:lnTo>
                    <a:close/>
                    <a:moveTo>
                      <a:pt x="200025" y="114300"/>
                    </a:moveTo>
                    <a:lnTo>
                      <a:pt x="180975" y="114300"/>
                    </a:lnTo>
                    <a:lnTo>
                      <a:pt x="180975" y="133350"/>
                    </a:lnTo>
                    <a:cubicBezTo>
                      <a:pt x="180975" y="139065"/>
                      <a:pt x="179070" y="143828"/>
                      <a:pt x="175260" y="146685"/>
                    </a:cubicBezTo>
                    <a:cubicBezTo>
                      <a:pt x="172403" y="150495"/>
                      <a:pt x="167640" y="152400"/>
                      <a:pt x="161925" y="152400"/>
                    </a:cubicBezTo>
                    <a:cubicBezTo>
                      <a:pt x="151448" y="152400"/>
                      <a:pt x="142875" y="143828"/>
                      <a:pt x="142875" y="133350"/>
                    </a:cubicBezTo>
                    <a:lnTo>
                      <a:pt x="142875" y="114300"/>
                    </a:lnTo>
                    <a:lnTo>
                      <a:pt x="123825" y="114300"/>
                    </a:lnTo>
                    <a:cubicBezTo>
                      <a:pt x="118110" y="114300"/>
                      <a:pt x="113348" y="112395"/>
                      <a:pt x="110490" y="108585"/>
                    </a:cubicBezTo>
                    <a:cubicBezTo>
                      <a:pt x="106680" y="105728"/>
                      <a:pt x="104775" y="100965"/>
                      <a:pt x="104775" y="95250"/>
                    </a:cubicBezTo>
                    <a:cubicBezTo>
                      <a:pt x="104775" y="84773"/>
                      <a:pt x="113348" y="76200"/>
                      <a:pt x="123825" y="76200"/>
                    </a:cubicBezTo>
                    <a:lnTo>
                      <a:pt x="142875" y="76200"/>
                    </a:lnTo>
                    <a:lnTo>
                      <a:pt x="142875" y="57150"/>
                    </a:lnTo>
                    <a:cubicBezTo>
                      <a:pt x="142875" y="51435"/>
                      <a:pt x="144780" y="46673"/>
                      <a:pt x="148590" y="43815"/>
                    </a:cubicBezTo>
                    <a:cubicBezTo>
                      <a:pt x="151448" y="40005"/>
                      <a:pt x="156210" y="38100"/>
                      <a:pt x="161925" y="38100"/>
                    </a:cubicBezTo>
                    <a:cubicBezTo>
                      <a:pt x="172403" y="38100"/>
                      <a:pt x="180975" y="46673"/>
                      <a:pt x="180975" y="57150"/>
                    </a:cubicBezTo>
                    <a:lnTo>
                      <a:pt x="180975" y="76200"/>
                    </a:lnTo>
                    <a:lnTo>
                      <a:pt x="200025" y="76200"/>
                    </a:lnTo>
                    <a:cubicBezTo>
                      <a:pt x="205740" y="76200"/>
                      <a:pt x="210503" y="78105"/>
                      <a:pt x="213360" y="81915"/>
                    </a:cubicBezTo>
                    <a:cubicBezTo>
                      <a:pt x="217170" y="84773"/>
                      <a:pt x="219075" y="89535"/>
                      <a:pt x="219075" y="95250"/>
                    </a:cubicBezTo>
                    <a:cubicBezTo>
                      <a:pt x="219075" y="105728"/>
                      <a:pt x="210503" y="114300"/>
                      <a:pt x="200025" y="1143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endParaRPr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" name="Google Shape;691;p39"/>
              <p:cNvSpPr/>
              <p:nvPr/>
            </p:nvSpPr>
            <p:spPr>
              <a:xfrm>
                <a:off x="6032080" y="3984431"/>
                <a:ext cx="762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76200" extrusionOk="0">
                    <a:moveTo>
                      <a:pt x="76200" y="38100"/>
                    </a:moveTo>
                    <a:cubicBezTo>
                      <a:pt x="76200" y="59142"/>
                      <a:pt x="59142" y="76200"/>
                      <a:pt x="38100" y="76200"/>
                    </a:cubicBezTo>
                    <a:cubicBezTo>
                      <a:pt x="17058" y="76200"/>
                      <a:pt x="0" y="59142"/>
                      <a:pt x="0" y="38100"/>
                    </a:cubicBezTo>
                    <a:cubicBezTo>
                      <a:pt x="0" y="17058"/>
                      <a:pt x="17058" y="0"/>
                      <a:pt x="38100" y="0"/>
                    </a:cubicBezTo>
                    <a:cubicBezTo>
                      <a:pt x="59142" y="0"/>
                      <a:pt x="76200" y="17058"/>
                      <a:pt x="76200" y="38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endParaRPr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" name="Google Shape;692;p39"/>
              <p:cNvSpPr/>
              <p:nvPr/>
            </p:nvSpPr>
            <p:spPr>
              <a:xfrm>
                <a:off x="6260680" y="3984431"/>
                <a:ext cx="762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76200" extrusionOk="0">
                    <a:moveTo>
                      <a:pt x="38100" y="0"/>
                    </a:moveTo>
                    <a:cubicBezTo>
                      <a:pt x="31432" y="0"/>
                      <a:pt x="24765" y="1905"/>
                      <a:pt x="19050" y="4763"/>
                    </a:cubicBezTo>
                    <a:cubicBezTo>
                      <a:pt x="7620" y="11430"/>
                      <a:pt x="0" y="23813"/>
                      <a:pt x="0" y="38100"/>
                    </a:cubicBezTo>
                    <a:cubicBezTo>
                      <a:pt x="0" y="59055"/>
                      <a:pt x="17145" y="76200"/>
                      <a:pt x="38100" y="76200"/>
                    </a:cubicBezTo>
                    <a:cubicBezTo>
                      <a:pt x="59055" y="76200"/>
                      <a:pt x="76200" y="59055"/>
                      <a:pt x="76200" y="38100"/>
                    </a:cubicBezTo>
                    <a:cubicBezTo>
                      <a:pt x="76200" y="17145"/>
                      <a:pt x="59055" y="0"/>
                      <a:pt x="381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endParaRPr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2" name="Rectángulo redondeado 41"/>
            <p:cNvSpPr/>
            <p:nvPr/>
          </p:nvSpPr>
          <p:spPr>
            <a:xfrm>
              <a:off x="3945652" y="2363161"/>
              <a:ext cx="116094" cy="9643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grpSp>
        <p:nvGrpSpPr>
          <p:cNvPr id="91" name="Grupo 90"/>
          <p:cNvGrpSpPr/>
          <p:nvPr/>
        </p:nvGrpSpPr>
        <p:grpSpPr>
          <a:xfrm flipH="1">
            <a:off x="1795079" y="3930655"/>
            <a:ext cx="768364" cy="422382"/>
            <a:chOff x="3895811" y="2342973"/>
            <a:chExt cx="318646" cy="199154"/>
          </a:xfrm>
          <a:solidFill>
            <a:schemeClr val="accent1">
              <a:lumMod val="75000"/>
            </a:schemeClr>
          </a:solidFill>
        </p:grpSpPr>
        <p:grpSp>
          <p:nvGrpSpPr>
            <p:cNvPr id="92" name="Google Shape;689;p39"/>
            <p:cNvGrpSpPr/>
            <p:nvPr/>
          </p:nvGrpSpPr>
          <p:grpSpPr>
            <a:xfrm>
              <a:off x="3895811" y="2342973"/>
              <a:ext cx="318646" cy="199154"/>
              <a:chOff x="5965405" y="3774881"/>
              <a:chExt cx="457200" cy="285750"/>
            </a:xfrm>
            <a:grpFill/>
          </p:grpSpPr>
          <p:sp>
            <p:nvSpPr>
              <p:cNvPr id="94" name="Google Shape;690;p39"/>
              <p:cNvSpPr/>
              <p:nvPr/>
            </p:nvSpPr>
            <p:spPr>
              <a:xfrm>
                <a:off x="5965405" y="3774881"/>
                <a:ext cx="457200" cy="247650"/>
              </a:xfrm>
              <a:custGeom>
                <a:avLst/>
                <a:gdLst/>
                <a:ahLst/>
                <a:cxnLst/>
                <a:rect l="l" t="t" r="r" b="b"/>
                <a:pathLst>
                  <a:path w="457200" h="247650" extrusionOk="0">
                    <a:moveTo>
                      <a:pt x="413385" y="133350"/>
                    </a:moveTo>
                    <a:lnTo>
                      <a:pt x="409575" y="133350"/>
                    </a:lnTo>
                    <a:lnTo>
                      <a:pt x="409575" y="104775"/>
                    </a:lnTo>
                    <a:cubicBezTo>
                      <a:pt x="409575" y="78105"/>
                      <a:pt x="388620" y="57150"/>
                      <a:pt x="361950" y="57150"/>
                    </a:cubicBezTo>
                    <a:lnTo>
                      <a:pt x="314325" y="57150"/>
                    </a:lnTo>
                    <a:lnTo>
                      <a:pt x="314325" y="28575"/>
                    </a:lnTo>
                    <a:cubicBezTo>
                      <a:pt x="314325" y="12383"/>
                      <a:pt x="301943" y="0"/>
                      <a:pt x="285750" y="0"/>
                    </a:cubicBezTo>
                    <a:lnTo>
                      <a:pt x="28575" y="0"/>
                    </a:lnTo>
                    <a:cubicBezTo>
                      <a:pt x="12383" y="0"/>
                      <a:pt x="0" y="13335"/>
                      <a:pt x="0" y="28575"/>
                    </a:cubicBezTo>
                    <a:lnTo>
                      <a:pt x="0" y="247650"/>
                    </a:lnTo>
                    <a:lnTo>
                      <a:pt x="47625" y="247650"/>
                    </a:lnTo>
                    <a:cubicBezTo>
                      <a:pt x="47625" y="216218"/>
                      <a:pt x="73343" y="190500"/>
                      <a:pt x="104775" y="190500"/>
                    </a:cubicBezTo>
                    <a:cubicBezTo>
                      <a:pt x="136208" y="190500"/>
                      <a:pt x="161925" y="216218"/>
                      <a:pt x="161925" y="247650"/>
                    </a:cubicBezTo>
                    <a:lnTo>
                      <a:pt x="233363" y="247650"/>
                    </a:lnTo>
                    <a:lnTo>
                      <a:pt x="276225" y="247650"/>
                    </a:lnTo>
                    <a:cubicBezTo>
                      <a:pt x="276225" y="222885"/>
                      <a:pt x="292418" y="201930"/>
                      <a:pt x="314325" y="194310"/>
                    </a:cubicBezTo>
                    <a:cubicBezTo>
                      <a:pt x="320040" y="192405"/>
                      <a:pt x="326708" y="190500"/>
                      <a:pt x="333375" y="190500"/>
                    </a:cubicBezTo>
                    <a:cubicBezTo>
                      <a:pt x="364808" y="190500"/>
                      <a:pt x="390525" y="216218"/>
                      <a:pt x="390525" y="247650"/>
                    </a:cubicBezTo>
                    <a:lnTo>
                      <a:pt x="442913" y="247650"/>
                    </a:lnTo>
                    <a:cubicBezTo>
                      <a:pt x="451485" y="247650"/>
                      <a:pt x="457200" y="240983"/>
                      <a:pt x="457200" y="233363"/>
                    </a:cubicBezTo>
                    <a:lnTo>
                      <a:pt x="457200" y="177165"/>
                    </a:lnTo>
                    <a:cubicBezTo>
                      <a:pt x="457200" y="153353"/>
                      <a:pt x="437198" y="133350"/>
                      <a:pt x="413385" y="133350"/>
                    </a:cubicBezTo>
                    <a:close/>
                    <a:moveTo>
                      <a:pt x="353378" y="85725"/>
                    </a:moveTo>
                    <a:cubicBezTo>
                      <a:pt x="368618" y="85725"/>
                      <a:pt x="381000" y="98108"/>
                      <a:pt x="381000" y="113348"/>
                    </a:cubicBezTo>
                    <a:lnTo>
                      <a:pt x="381000" y="133350"/>
                    </a:lnTo>
                    <a:lnTo>
                      <a:pt x="314325" y="133350"/>
                    </a:lnTo>
                    <a:lnTo>
                      <a:pt x="314325" y="85725"/>
                    </a:lnTo>
                    <a:lnTo>
                      <a:pt x="353378" y="85725"/>
                    </a:lnTo>
                    <a:close/>
                    <a:moveTo>
                      <a:pt x="200025" y="114300"/>
                    </a:moveTo>
                    <a:lnTo>
                      <a:pt x="180975" y="114300"/>
                    </a:lnTo>
                    <a:lnTo>
                      <a:pt x="180975" y="133350"/>
                    </a:lnTo>
                    <a:cubicBezTo>
                      <a:pt x="180975" y="139065"/>
                      <a:pt x="179070" y="143828"/>
                      <a:pt x="175260" y="146685"/>
                    </a:cubicBezTo>
                    <a:cubicBezTo>
                      <a:pt x="172403" y="150495"/>
                      <a:pt x="167640" y="152400"/>
                      <a:pt x="161925" y="152400"/>
                    </a:cubicBezTo>
                    <a:cubicBezTo>
                      <a:pt x="151448" y="152400"/>
                      <a:pt x="142875" y="143828"/>
                      <a:pt x="142875" y="133350"/>
                    </a:cubicBezTo>
                    <a:lnTo>
                      <a:pt x="142875" y="114300"/>
                    </a:lnTo>
                    <a:lnTo>
                      <a:pt x="123825" y="114300"/>
                    </a:lnTo>
                    <a:cubicBezTo>
                      <a:pt x="118110" y="114300"/>
                      <a:pt x="113348" y="112395"/>
                      <a:pt x="110490" y="108585"/>
                    </a:cubicBezTo>
                    <a:cubicBezTo>
                      <a:pt x="106680" y="105728"/>
                      <a:pt x="104775" y="100965"/>
                      <a:pt x="104775" y="95250"/>
                    </a:cubicBezTo>
                    <a:cubicBezTo>
                      <a:pt x="104775" y="84773"/>
                      <a:pt x="113348" y="76200"/>
                      <a:pt x="123825" y="76200"/>
                    </a:cubicBezTo>
                    <a:lnTo>
                      <a:pt x="142875" y="76200"/>
                    </a:lnTo>
                    <a:lnTo>
                      <a:pt x="142875" y="57150"/>
                    </a:lnTo>
                    <a:cubicBezTo>
                      <a:pt x="142875" y="51435"/>
                      <a:pt x="144780" y="46673"/>
                      <a:pt x="148590" y="43815"/>
                    </a:cubicBezTo>
                    <a:cubicBezTo>
                      <a:pt x="151448" y="40005"/>
                      <a:pt x="156210" y="38100"/>
                      <a:pt x="161925" y="38100"/>
                    </a:cubicBezTo>
                    <a:cubicBezTo>
                      <a:pt x="172403" y="38100"/>
                      <a:pt x="180975" y="46673"/>
                      <a:pt x="180975" y="57150"/>
                    </a:cubicBezTo>
                    <a:lnTo>
                      <a:pt x="180975" y="76200"/>
                    </a:lnTo>
                    <a:lnTo>
                      <a:pt x="200025" y="76200"/>
                    </a:lnTo>
                    <a:cubicBezTo>
                      <a:pt x="205740" y="76200"/>
                      <a:pt x="210503" y="78105"/>
                      <a:pt x="213360" y="81915"/>
                    </a:cubicBezTo>
                    <a:cubicBezTo>
                      <a:pt x="217170" y="84773"/>
                      <a:pt x="219075" y="89535"/>
                      <a:pt x="219075" y="95250"/>
                    </a:cubicBezTo>
                    <a:cubicBezTo>
                      <a:pt x="219075" y="105728"/>
                      <a:pt x="210503" y="114300"/>
                      <a:pt x="200025" y="1143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endParaRPr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691;p39"/>
              <p:cNvSpPr/>
              <p:nvPr/>
            </p:nvSpPr>
            <p:spPr>
              <a:xfrm>
                <a:off x="6032080" y="3984431"/>
                <a:ext cx="762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76200" extrusionOk="0">
                    <a:moveTo>
                      <a:pt x="76200" y="38100"/>
                    </a:moveTo>
                    <a:cubicBezTo>
                      <a:pt x="76200" y="59142"/>
                      <a:pt x="59142" y="76200"/>
                      <a:pt x="38100" y="76200"/>
                    </a:cubicBezTo>
                    <a:cubicBezTo>
                      <a:pt x="17058" y="76200"/>
                      <a:pt x="0" y="59142"/>
                      <a:pt x="0" y="38100"/>
                    </a:cubicBezTo>
                    <a:cubicBezTo>
                      <a:pt x="0" y="17058"/>
                      <a:pt x="17058" y="0"/>
                      <a:pt x="38100" y="0"/>
                    </a:cubicBezTo>
                    <a:cubicBezTo>
                      <a:pt x="59142" y="0"/>
                      <a:pt x="76200" y="17058"/>
                      <a:pt x="76200" y="38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endParaRPr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692;p39"/>
              <p:cNvSpPr/>
              <p:nvPr/>
            </p:nvSpPr>
            <p:spPr>
              <a:xfrm>
                <a:off x="6260680" y="3984431"/>
                <a:ext cx="762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76200" extrusionOk="0">
                    <a:moveTo>
                      <a:pt x="38100" y="0"/>
                    </a:moveTo>
                    <a:cubicBezTo>
                      <a:pt x="31432" y="0"/>
                      <a:pt x="24765" y="1905"/>
                      <a:pt x="19050" y="4763"/>
                    </a:cubicBezTo>
                    <a:cubicBezTo>
                      <a:pt x="7620" y="11430"/>
                      <a:pt x="0" y="23813"/>
                      <a:pt x="0" y="38100"/>
                    </a:cubicBezTo>
                    <a:cubicBezTo>
                      <a:pt x="0" y="59055"/>
                      <a:pt x="17145" y="76200"/>
                      <a:pt x="38100" y="76200"/>
                    </a:cubicBezTo>
                    <a:cubicBezTo>
                      <a:pt x="59055" y="76200"/>
                      <a:pt x="76200" y="59055"/>
                      <a:pt x="76200" y="38100"/>
                    </a:cubicBezTo>
                    <a:cubicBezTo>
                      <a:pt x="76200" y="17145"/>
                      <a:pt x="59055" y="0"/>
                      <a:pt x="381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endParaRPr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3" name="Rectángulo redondeado 92"/>
            <p:cNvSpPr/>
            <p:nvPr/>
          </p:nvSpPr>
          <p:spPr>
            <a:xfrm>
              <a:off x="3945652" y="2363161"/>
              <a:ext cx="116094" cy="9643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sp>
        <p:nvSpPr>
          <p:cNvPr id="112" name="Elipse 111"/>
          <p:cNvSpPr/>
          <p:nvPr/>
        </p:nvSpPr>
        <p:spPr>
          <a:xfrm>
            <a:off x="762196" y="4743488"/>
            <a:ext cx="931164" cy="9311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8" name="Elipse 117"/>
          <p:cNvSpPr/>
          <p:nvPr/>
        </p:nvSpPr>
        <p:spPr>
          <a:xfrm>
            <a:off x="729996" y="6090225"/>
            <a:ext cx="931164" cy="9311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9" name="CuadroTexto 118"/>
          <p:cNvSpPr txBox="1"/>
          <p:nvPr/>
        </p:nvSpPr>
        <p:spPr>
          <a:xfrm>
            <a:off x="789668" y="6298593"/>
            <a:ext cx="8869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Validación de muestras y análisis</a:t>
            </a:r>
          </a:p>
        </p:txBody>
      </p:sp>
      <p:sp>
        <p:nvSpPr>
          <p:cNvPr id="49" name="Rectángulo redondeado 48"/>
          <p:cNvSpPr/>
          <p:nvPr/>
        </p:nvSpPr>
        <p:spPr>
          <a:xfrm>
            <a:off x="509949" y="4609483"/>
            <a:ext cx="1357586" cy="1261627"/>
          </a:xfrm>
          <a:prstGeom prst="roundRect">
            <a:avLst/>
          </a:prstGeom>
          <a:noFill/>
          <a:ln cap="rnd">
            <a:solidFill>
              <a:schemeClr val="bg2">
                <a:lumMod val="25000"/>
              </a:schemeClr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4" name="CuadroTexto 123"/>
          <p:cNvSpPr txBox="1"/>
          <p:nvPr/>
        </p:nvSpPr>
        <p:spPr>
          <a:xfrm>
            <a:off x="574311" y="5661318"/>
            <a:ext cx="13167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PRE-ANALÍTICA</a:t>
            </a:r>
            <a:endParaRPr lang="es-ES" sz="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5" name="Rectángulo redondeado 124"/>
          <p:cNvSpPr/>
          <p:nvPr/>
        </p:nvSpPr>
        <p:spPr>
          <a:xfrm>
            <a:off x="533400" y="5986101"/>
            <a:ext cx="1371342" cy="1229841"/>
          </a:xfrm>
          <a:prstGeom prst="roundRect">
            <a:avLst/>
          </a:prstGeom>
          <a:noFill/>
          <a:ln cap="rnd">
            <a:solidFill>
              <a:schemeClr val="bg2">
                <a:lumMod val="25000"/>
              </a:schemeClr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6" name="CuadroTexto 125"/>
          <p:cNvSpPr txBox="1"/>
          <p:nvPr/>
        </p:nvSpPr>
        <p:spPr>
          <a:xfrm>
            <a:off x="576399" y="7011916"/>
            <a:ext cx="13167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ANALÍTICA</a:t>
            </a:r>
            <a:endParaRPr lang="es-ES" sz="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7" name="Rectángulo redondeado 126"/>
          <p:cNvSpPr/>
          <p:nvPr/>
        </p:nvSpPr>
        <p:spPr>
          <a:xfrm>
            <a:off x="2452784" y="5126466"/>
            <a:ext cx="3939175" cy="2907970"/>
          </a:xfrm>
          <a:prstGeom prst="roundRect">
            <a:avLst>
              <a:gd name="adj" fmla="val 7694"/>
            </a:avLst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accent5">
                <a:lumMod val="40000"/>
                <a:lumOff val="60000"/>
              </a:schemeClr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1" name="Elipse 130"/>
          <p:cNvSpPr/>
          <p:nvPr/>
        </p:nvSpPr>
        <p:spPr>
          <a:xfrm>
            <a:off x="784329" y="7542464"/>
            <a:ext cx="931164" cy="9311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2" name="CuadroTexto 131"/>
          <p:cNvSpPr txBox="1"/>
          <p:nvPr/>
        </p:nvSpPr>
        <p:spPr>
          <a:xfrm>
            <a:off x="808101" y="7847568"/>
            <a:ext cx="886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Resultados y Decisión</a:t>
            </a:r>
          </a:p>
        </p:txBody>
      </p:sp>
      <p:sp>
        <p:nvSpPr>
          <p:cNvPr id="52" name="Rectángulo redondeado 51"/>
          <p:cNvSpPr/>
          <p:nvPr/>
        </p:nvSpPr>
        <p:spPr>
          <a:xfrm>
            <a:off x="2300489" y="8558783"/>
            <a:ext cx="877954" cy="3748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7" name="CuadroTexto 136"/>
          <p:cNvSpPr txBox="1"/>
          <p:nvPr/>
        </p:nvSpPr>
        <p:spPr>
          <a:xfrm>
            <a:off x="2346236" y="8516816"/>
            <a:ext cx="7960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Dentro de los límites</a:t>
            </a:r>
          </a:p>
        </p:txBody>
      </p:sp>
      <p:sp>
        <p:nvSpPr>
          <p:cNvPr id="138" name="Rectángulo redondeado 137"/>
          <p:cNvSpPr/>
          <p:nvPr/>
        </p:nvSpPr>
        <p:spPr>
          <a:xfrm>
            <a:off x="2329808" y="9038823"/>
            <a:ext cx="877954" cy="37282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9" name="CuadroTexto 138"/>
          <p:cNvSpPr txBox="1"/>
          <p:nvPr/>
        </p:nvSpPr>
        <p:spPr>
          <a:xfrm>
            <a:off x="2318340" y="9032039"/>
            <a:ext cx="877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Alteración en los límites</a:t>
            </a:r>
          </a:p>
        </p:txBody>
      </p:sp>
      <p:cxnSp>
        <p:nvCxnSpPr>
          <p:cNvPr id="54" name="Conector angular 53"/>
          <p:cNvCxnSpPr>
            <a:endCxn id="52" idx="1"/>
          </p:cNvCxnSpPr>
          <p:nvPr/>
        </p:nvCxnSpPr>
        <p:spPr>
          <a:xfrm>
            <a:off x="1949417" y="8576420"/>
            <a:ext cx="351072" cy="169796"/>
          </a:xfrm>
          <a:prstGeom prst="bentConnector3">
            <a:avLst>
              <a:gd name="adj1" fmla="val 50000"/>
            </a:avLst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r 55"/>
          <p:cNvCxnSpPr/>
          <p:nvPr/>
        </p:nvCxnSpPr>
        <p:spPr>
          <a:xfrm rot="16200000" flipH="1">
            <a:off x="1981641" y="8905592"/>
            <a:ext cx="491925" cy="164517"/>
          </a:xfrm>
          <a:prstGeom prst="bentConnector2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ángulo redondeado 143"/>
          <p:cNvSpPr/>
          <p:nvPr/>
        </p:nvSpPr>
        <p:spPr>
          <a:xfrm>
            <a:off x="4273976" y="8556158"/>
            <a:ext cx="2435662" cy="26818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5" name="CuadroTexto 144"/>
          <p:cNvSpPr txBox="1"/>
          <p:nvPr/>
        </p:nvSpPr>
        <p:spPr>
          <a:xfrm>
            <a:off x="4135455" y="8566375"/>
            <a:ext cx="26944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Comunicación a la familia por correo ordinario</a:t>
            </a:r>
          </a:p>
        </p:txBody>
      </p:sp>
      <p:cxnSp>
        <p:nvCxnSpPr>
          <p:cNvPr id="58" name="Conector recto de flecha 57"/>
          <p:cNvCxnSpPr>
            <a:stCxn id="52" idx="3"/>
            <a:endCxn id="144" idx="1"/>
          </p:cNvCxnSpPr>
          <p:nvPr/>
        </p:nvCxnSpPr>
        <p:spPr>
          <a:xfrm flipV="1">
            <a:off x="3178443" y="8690250"/>
            <a:ext cx="1095533" cy="55966"/>
          </a:xfrm>
          <a:prstGeom prst="straightConnector1">
            <a:avLst/>
          </a:prstGeom>
          <a:ln w="15875" cap="rnd">
            <a:solidFill>
              <a:srgbClr val="92D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ángulo redondeado 157"/>
          <p:cNvSpPr/>
          <p:nvPr/>
        </p:nvSpPr>
        <p:spPr>
          <a:xfrm>
            <a:off x="3455768" y="8959803"/>
            <a:ext cx="1477129" cy="5830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64" name="CuadroTexto 163"/>
          <p:cNvSpPr txBox="1"/>
          <p:nvPr/>
        </p:nvSpPr>
        <p:spPr>
          <a:xfrm>
            <a:off x="3339893" y="8988843"/>
            <a:ext cx="16946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Comunicación inmediata a </a:t>
            </a:r>
            <a:r>
              <a:rPr lang="es-ES" sz="1000" dirty="0" smtClean="0"/>
              <a:t> </a:t>
            </a:r>
            <a:r>
              <a:rPr lang="es-ES" sz="1000" dirty="0"/>
              <a:t>Unidad Clínica de Referencia (posible positivo)</a:t>
            </a:r>
          </a:p>
        </p:txBody>
      </p:sp>
      <p:cxnSp>
        <p:nvCxnSpPr>
          <p:cNvPr id="168" name="Conector recto de flecha 167"/>
          <p:cNvCxnSpPr>
            <a:stCxn id="138" idx="3"/>
          </p:cNvCxnSpPr>
          <p:nvPr/>
        </p:nvCxnSpPr>
        <p:spPr>
          <a:xfrm flipV="1">
            <a:off x="3207762" y="9075723"/>
            <a:ext cx="250250" cy="149511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CuadroTexto 181"/>
          <p:cNvSpPr txBox="1"/>
          <p:nvPr/>
        </p:nvSpPr>
        <p:spPr>
          <a:xfrm>
            <a:off x="5433259" y="9032039"/>
            <a:ext cx="12113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Comunicación a la familia</a:t>
            </a:r>
          </a:p>
        </p:txBody>
      </p:sp>
      <p:sp>
        <p:nvSpPr>
          <p:cNvPr id="4" name="AutoShape 4" descr="Nombramiento Presidenta de la Comunidad de Madrid - CPP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10" name="Grupo 9"/>
          <p:cNvGrpSpPr/>
          <p:nvPr/>
        </p:nvGrpSpPr>
        <p:grpSpPr>
          <a:xfrm>
            <a:off x="5040654" y="2639648"/>
            <a:ext cx="1065252" cy="1204721"/>
            <a:chOff x="5702671" y="3680378"/>
            <a:chExt cx="1091790" cy="1187320"/>
          </a:xfrm>
        </p:grpSpPr>
        <p:pic>
          <p:nvPicPr>
            <p:cNvPr id="1034" name="Picture 10" descr="Archivo:Flag map of Madrid (Community).svg - Wikipedia, la enciclopedia  libre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2671" y="3680378"/>
              <a:ext cx="1091790" cy="1187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ángulo 8"/>
            <p:cNvSpPr/>
            <p:nvPr/>
          </p:nvSpPr>
          <p:spPr>
            <a:xfrm>
              <a:off x="5991861" y="4215383"/>
              <a:ext cx="596489" cy="263852"/>
            </a:xfrm>
            <a:prstGeom prst="rect">
              <a:avLst/>
            </a:prstGeom>
            <a:solidFill>
              <a:srgbClr val="C60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sp>
        <p:nvSpPr>
          <p:cNvPr id="16" name="CuadroTexto 15"/>
          <p:cNvSpPr txBox="1"/>
          <p:nvPr/>
        </p:nvSpPr>
        <p:spPr>
          <a:xfrm>
            <a:off x="5218938" y="2993621"/>
            <a:ext cx="886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H</a:t>
            </a:r>
          </a:p>
        </p:txBody>
      </p:sp>
      <p:graphicFrame>
        <p:nvGraphicFramePr>
          <p:cNvPr id="22" name="Tab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042929"/>
              </p:ext>
            </p:extLst>
          </p:nvPr>
        </p:nvGraphicFramePr>
        <p:xfrm>
          <a:off x="2467562" y="5122168"/>
          <a:ext cx="3914872" cy="2936608"/>
        </p:xfrm>
        <a:graphic>
          <a:graphicData uri="http://schemas.openxmlformats.org/drawingml/2006/table">
            <a:tbl>
              <a:tblPr firstRow="1" firstCol="1" bandRow="1"/>
              <a:tblGrid>
                <a:gridCol w="2077983">
                  <a:extLst>
                    <a:ext uri="{9D8B030D-6E8A-4147-A177-3AD203B41FA5}">
                      <a16:colId xmlns:a16="http://schemas.microsoft.com/office/drawing/2014/main" val="382909342"/>
                    </a:ext>
                  </a:extLst>
                </a:gridCol>
                <a:gridCol w="1836889">
                  <a:extLst>
                    <a:ext uri="{9D8B030D-6E8A-4147-A177-3AD203B41FA5}">
                      <a16:colId xmlns:a16="http://schemas.microsoft.com/office/drawing/2014/main" val="2494896493"/>
                    </a:ext>
                  </a:extLst>
                </a:gridCol>
              </a:tblGrid>
              <a:tr h="4966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ENFERMEDADES ENDOCRINO-METABÓLICAS                                                                       DE LA COMUNIDAD DE MADRID</a:t>
                      </a:r>
                      <a:endParaRPr lang="es-E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PROCEDIMIENTO ANALÍTICO</a:t>
                      </a:r>
                      <a:endParaRPr lang="es-E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192229"/>
                  </a:ext>
                </a:extLst>
              </a:tr>
              <a:tr h="4330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Enfermedades endocrinas:</a:t>
                      </a: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Hipotiroidismo congénito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Hiperplasia suprarrenal congénita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Inmunofluoroensayo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783836"/>
                  </a:ext>
                </a:extLst>
              </a:tr>
              <a:tr h="9821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Errores congénitos del </a:t>
                      </a:r>
                      <a:r>
                        <a:rPr lang="es-ES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metabolismo:</a:t>
                      </a:r>
                    </a:p>
                    <a:p>
                      <a:pPr marL="8890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90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Errores congénitos del metabolismo de los aminoácidos</a:t>
                      </a:r>
                    </a:p>
                    <a:p>
                      <a:pPr marL="8890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Errores </a:t>
                      </a:r>
                      <a:r>
                        <a:rPr lang="es-ES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congénitos del metabolismo de los ácidos grasos</a:t>
                      </a:r>
                    </a:p>
                    <a:p>
                      <a:pPr marL="88900" lvl="0" indent="-88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Errores congénitos del metabolismo </a:t>
                      </a:r>
                      <a:r>
                        <a:rPr lang="es-ES" sz="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ES" sz="9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los </a:t>
                      </a:r>
                      <a:r>
                        <a:rPr lang="es-ES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ácidos orgánicos</a:t>
                      </a: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Espectrometría de masas en tándem (MS/MS</a:t>
                      </a:r>
                      <a:r>
                        <a:rPr lang="es-ES" sz="90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s-ES" sz="900" baseline="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90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(*</a:t>
                      </a: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método fluorimétrico para déficit</a:t>
                      </a:r>
                      <a:r>
                        <a:rPr lang="es-ES" sz="900" baseline="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  </a:t>
                      </a: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biotinidasa)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281233"/>
                  </a:ext>
                </a:extLst>
              </a:tr>
              <a:tr h="2761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Otras enfermedades:</a:t>
                      </a: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Enfermedad de células falciformes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Cromatografía líquida alta resolución 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2154469"/>
                  </a:ext>
                </a:extLst>
              </a:tr>
              <a:tr h="27617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Fibrosis quística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Inmunofluorescencia  a tiempo retardado /panel de mutaciones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680775"/>
                  </a:ext>
                </a:extLst>
              </a:tr>
              <a:tr h="134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Atrofia muscular espinal 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PCR en tiempo real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913966"/>
                  </a:ext>
                </a:extLst>
              </a:tr>
              <a:tr h="22885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Inmunodeficiencia combinada grave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PCR en tiempo real</a:t>
                      </a:r>
                      <a:endParaRPr lang="es-E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658893"/>
                  </a:ext>
                </a:extLst>
              </a:tr>
            </a:tbl>
          </a:graphicData>
        </a:graphic>
      </p:graphicFrame>
      <p:cxnSp>
        <p:nvCxnSpPr>
          <p:cNvPr id="25" name="Conector curvado 24"/>
          <p:cNvCxnSpPr/>
          <p:nvPr/>
        </p:nvCxnSpPr>
        <p:spPr>
          <a:xfrm rot="10800000">
            <a:off x="1797050" y="4851401"/>
            <a:ext cx="11040" cy="2019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curvado 26"/>
          <p:cNvCxnSpPr>
            <a:cxnSpLocks/>
          </p:cNvCxnSpPr>
          <p:nvPr/>
        </p:nvCxnSpPr>
        <p:spPr>
          <a:xfrm flipV="1">
            <a:off x="1797050" y="3959485"/>
            <a:ext cx="934120" cy="649998"/>
          </a:xfrm>
          <a:prstGeom prst="curvedConnector2">
            <a:avLst/>
          </a:prstGeom>
          <a:ln w="38100" cap="rnd">
            <a:solidFill>
              <a:schemeClr val="accent5">
                <a:lumMod val="40000"/>
                <a:lumOff val="60000"/>
              </a:schemeClr>
            </a:solidFill>
            <a:prstDash val="sysDot"/>
            <a:headEnd type="triangle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0" name="Rectángulo redondeado 109"/>
          <p:cNvSpPr/>
          <p:nvPr/>
        </p:nvSpPr>
        <p:spPr>
          <a:xfrm>
            <a:off x="5473460" y="9763708"/>
            <a:ext cx="1309300" cy="456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1" name="Rectángulo 110"/>
          <p:cNvSpPr/>
          <p:nvPr/>
        </p:nvSpPr>
        <p:spPr>
          <a:xfrm>
            <a:off x="3506581" y="9780335"/>
            <a:ext cx="15376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dirty="0"/>
              <a:t>Petición nueva muestra (resultado dudoso)</a:t>
            </a:r>
          </a:p>
        </p:txBody>
      </p:sp>
      <p:cxnSp>
        <p:nvCxnSpPr>
          <p:cNvPr id="117" name="Conector recto de flecha 116"/>
          <p:cNvCxnSpPr/>
          <p:nvPr/>
        </p:nvCxnSpPr>
        <p:spPr>
          <a:xfrm>
            <a:off x="3196127" y="9405910"/>
            <a:ext cx="274933" cy="527609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uadroTexto 85"/>
          <p:cNvSpPr txBox="1"/>
          <p:nvPr/>
        </p:nvSpPr>
        <p:spPr>
          <a:xfrm>
            <a:off x="5460768" y="9725560"/>
            <a:ext cx="13092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Aviso a la familia para extracción de nueva muestra</a:t>
            </a:r>
          </a:p>
        </p:txBody>
      </p:sp>
      <p:cxnSp>
        <p:nvCxnSpPr>
          <p:cNvPr id="129" name="Conector recto de flecha 128"/>
          <p:cNvCxnSpPr/>
          <p:nvPr/>
        </p:nvCxnSpPr>
        <p:spPr>
          <a:xfrm>
            <a:off x="4860036" y="9157242"/>
            <a:ext cx="628034" cy="8710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ector recto de flecha 129"/>
          <p:cNvCxnSpPr>
            <a:stCxn id="109" idx="3"/>
            <a:endCxn id="86" idx="1"/>
          </p:cNvCxnSpPr>
          <p:nvPr/>
        </p:nvCxnSpPr>
        <p:spPr>
          <a:xfrm>
            <a:off x="4853179" y="9981708"/>
            <a:ext cx="607589" cy="20851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4" name="Imagen 133" descr="C:\Users\07474920N\Desktop\TRABAJO\VARIOS\Identidad Corporativa\CS_DGSP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06" y="11042744"/>
            <a:ext cx="1790700" cy="6184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Imagen 134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796" y="11337057"/>
            <a:ext cx="1853570" cy="295346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CuadroTexto 113"/>
          <p:cNvSpPr txBox="1"/>
          <p:nvPr/>
        </p:nvSpPr>
        <p:spPr>
          <a:xfrm>
            <a:off x="775793" y="4868540"/>
            <a:ext cx="886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Recepción, clasificación y registro de muestras</a:t>
            </a:r>
          </a:p>
        </p:txBody>
      </p:sp>
      <p:grpSp>
        <p:nvGrpSpPr>
          <p:cNvPr id="140" name="Google Shape;12217;p89"/>
          <p:cNvGrpSpPr/>
          <p:nvPr/>
        </p:nvGrpSpPr>
        <p:grpSpPr>
          <a:xfrm>
            <a:off x="469323" y="5932429"/>
            <a:ext cx="295729" cy="368379"/>
            <a:chOff x="7994230" y="2908911"/>
            <a:chExt cx="295729" cy="368379"/>
          </a:xfrm>
        </p:grpSpPr>
        <p:sp>
          <p:nvSpPr>
            <p:cNvPr id="141" name="Google Shape;12218;p89"/>
            <p:cNvSpPr/>
            <p:nvPr/>
          </p:nvSpPr>
          <p:spPr>
            <a:xfrm>
              <a:off x="8065309" y="3160684"/>
              <a:ext cx="162892" cy="81525"/>
            </a:xfrm>
            <a:custGeom>
              <a:avLst/>
              <a:gdLst/>
              <a:ahLst/>
              <a:cxnLst/>
              <a:rect l="l" t="t" r="r" b="b"/>
              <a:pathLst>
                <a:path w="6222" h="3114" extrusionOk="0">
                  <a:moveTo>
                    <a:pt x="3113" y="0"/>
                  </a:moveTo>
                  <a:cubicBezTo>
                    <a:pt x="1393" y="0"/>
                    <a:pt x="0" y="1393"/>
                    <a:pt x="0" y="3113"/>
                  </a:cubicBezTo>
                  <a:lnTo>
                    <a:pt x="6221" y="3113"/>
                  </a:lnTo>
                  <a:cubicBezTo>
                    <a:pt x="6221" y="1393"/>
                    <a:pt x="4828" y="0"/>
                    <a:pt x="3113" y="0"/>
                  </a:cubicBezTo>
                  <a:close/>
                </a:path>
              </a:pathLst>
            </a:custGeom>
            <a:solidFill>
              <a:srgbClr val="F4F6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2219;p89"/>
            <p:cNvSpPr/>
            <p:nvPr/>
          </p:nvSpPr>
          <p:spPr>
            <a:xfrm>
              <a:off x="8135105" y="3160684"/>
              <a:ext cx="93096" cy="81525"/>
            </a:xfrm>
            <a:custGeom>
              <a:avLst/>
              <a:gdLst/>
              <a:ahLst/>
              <a:cxnLst/>
              <a:rect l="l" t="t" r="r" b="b"/>
              <a:pathLst>
                <a:path w="3556" h="3114" extrusionOk="0">
                  <a:moveTo>
                    <a:pt x="442" y="0"/>
                  </a:moveTo>
                  <a:cubicBezTo>
                    <a:pt x="294" y="0"/>
                    <a:pt x="149" y="10"/>
                    <a:pt x="0" y="29"/>
                  </a:cubicBezTo>
                  <a:cubicBezTo>
                    <a:pt x="1538" y="250"/>
                    <a:pt x="2676" y="1562"/>
                    <a:pt x="2676" y="3113"/>
                  </a:cubicBezTo>
                  <a:lnTo>
                    <a:pt x="3555" y="3113"/>
                  </a:lnTo>
                  <a:cubicBezTo>
                    <a:pt x="3555" y="1393"/>
                    <a:pt x="2162" y="0"/>
                    <a:pt x="442" y="0"/>
                  </a:cubicBezTo>
                  <a:close/>
                </a:path>
              </a:pathLst>
            </a:custGeom>
            <a:solidFill>
              <a:srgbClr val="EDF1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2220;p89"/>
            <p:cNvSpPr/>
            <p:nvPr/>
          </p:nvSpPr>
          <p:spPr>
            <a:xfrm>
              <a:off x="7999283" y="3132384"/>
              <a:ext cx="102023" cy="23929"/>
            </a:xfrm>
            <a:custGeom>
              <a:avLst/>
              <a:gdLst/>
              <a:ahLst/>
              <a:cxnLst/>
              <a:rect l="l" t="t" r="r" b="b"/>
              <a:pathLst>
                <a:path w="3897" h="914" extrusionOk="0">
                  <a:moveTo>
                    <a:pt x="303" y="0"/>
                  </a:moveTo>
                  <a:cubicBezTo>
                    <a:pt x="135" y="0"/>
                    <a:pt x="0" y="135"/>
                    <a:pt x="0" y="303"/>
                  </a:cubicBezTo>
                  <a:lnTo>
                    <a:pt x="0" y="615"/>
                  </a:lnTo>
                  <a:cubicBezTo>
                    <a:pt x="0" y="779"/>
                    <a:pt x="135" y="913"/>
                    <a:pt x="303" y="913"/>
                  </a:cubicBezTo>
                  <a:lnTo>
                    <a:pt x="3598" y="913"/>
                  </a:lnTo>
                  <a:cubicBezTo>
                    <a:pt x="3762" y="913"/>
                    <a:pt x="3896" y="779"/>
                    <a:pt x="3896" y="615"/>
                  </a:cubicBezTo>
                  <a:lnTo>
                    <a:pt x="3896" y="303"/>
                  </a:lnTo>
                  <a:cubicBezTo>
                    <a:pt x="3896" y="135"/>
                    <a:pt x="3762" y="0"/>
                    <a:pt x="3598" y="0"/>
                  </a:cubicBez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2221;p89"/>
            <p:cNvSpPr/>
            <p:nvPr/>
          </p:nvSpPr>
          <p:spPr>
            <a:xfrm>
              <a:off x="8070467" y="3132384"/>
              <a:ext cx="30840" cy="23798"/>
            </a:xfrm>
            <a:custGeom>
              <a:avLst/>
              <a:gdLst/>
              <a:ahLst/>
              <a:cxnLst/>
              <a:rect l="l" t="t" r="r" b="b"/>
              <a:pathLst>
                <a:path w="1178" h="909" extrusionOk="0">
                  <a:moveTo>
                    <a:pt x="0" y="0"/>
                  </a:moveTo>
                  <a:cubicBezTo>
                    <a:pt x="164" y="0"/>
                    <a:pt x="298" y="130"/>
                    <a:pt x="298" y="298"/>
                  </a:cubicBezTo>
                  <a:lnTo>
                    <a:pt x="298" y="611"/>
                  </a:lnTo>
                  <a:cubicBezTo>
                    <a:pt x="298" y="774"/>
                    <a:pt x="164" y="908"/>
                    <a:pt x="0" y="908"/>
                  </a:cubicBezTo>
                  <a:lnTo>
                    <a:pt x="879" y="908"/>
                  </a:lnTo>
                  <a:cubicBezTo>
                    <a:pt x="1043" y="908"/>
                    <a:pt x="1177" y="774"/>
                    <a:pt x="1177" y="611"/>
                  </a:cubicBezTo>
                  <a:lnTo>
                    <a:pt x="1177" y="298"/>
                  </a:lnTo>
                  <a:cubicBezTo>
                    <a:pt x="1177" y="130"/>
                    <a:pt x="1043" y="0"/>
                    <a:pt x="879" y="0"/>
                  </a:cubicBezTo>
                  <a:close/>
                </a:path>
              </a:pathLst>
            </a:custGeom>
            <a:solidFill>
              <a:srgbClr val="8A9B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2222;p89"/>
            <p:cNvSpPr/>
            <p:nvPr/>
          </p:nvSpPr>
          <p:spPr>
            <a:xfrm>
              <a:off x="8023159" y="3156286"/>
              <a:ext cx="65947" cy="52098"/>
            </a:xfrm>
            <a:custGeom>
              <a:avLst/>
              <a:gdLst/>
              <a:ahLst/>
              <a:cxnLst/>
              <a:rect l="l" t="t" r="r" b="b"/>
              <a:pathLst>
                <a:path w="2519" h="1990" extrusionOk="0">
                  <a:moveTo>
                    <a:pt x="1" y="0"/>
                  </a:moveTo>
                  <a:cubicBezTo>
                    <a:pt x="10" y="43"/>
                    <a:pt x="30" y="87"/>
                    <a:pt x="49" y="125"/>
                  </a:cubicBezTo>
                  <a:cubicBezTo>
                    <a:pt x="486" y="899"/>
                    <a:pt x="1120" y="1542"/>
                    <a:pt x="1889" y="1989"/>
                  </a:cubicBezTo>
                  <a:cubicBezTo>
                    <a:pt x="2043" y="1653"/>
                    <a:pt x="2254" y="1345"/>
                    <a:pt x="2518" y="1086"/>
                  </a:cubicBezTo>
                  <a:cubicBezTo>
                    <a:pt x="2033" y="817"/>
                    <a:pt x="1615" y="447"/>
                    <a:pt x="1284" y="0"/>
                  </a:cubicBezTo>
                  <a:close/>
                </a:path>
              </a:pathLst>
            </a:custGeom>
            <a:solidFill>
              <a:srgbClr val="E5EB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2223;p89"/>
            <p:cNvSpPr/>
            <p:nvPr/>
          </p:nvSpPr>
          <p:spPr>
            <a:xfrm>
              <a:off x="8126544" y="3186341"/>
              <a:ext cx="35369" cy="30264"/>
            </a:xfrm>
            <a:custGeom>
              <a:avLst/>
              <a:gdLst/>
              <a:ahLst/>
              <a:cxnLst/>
              <a:rect l="l" t="t" r="r" b="b"/>
              <a:pathLst>
                <a:path w="1351" h="1156" extrusionOk="0">
                  <a:moveTo>
                    <a:pt x="774" y="0"/>
                  </a:moveTo>
                  <a:cubicBezTo>
                    <a:pt x="260" y="0"/>
                    <a:pt x="1" y="625"/>
                    <a:pt x="366" y="985"/>
                  </a:cubicBezTo>
                  <a:cubicBezTo>
                    <a:pt x="482" y="1103"/>
                    <a:pt x="626" y="1156"/>
                    <a:pt x="768" y="1156"/>
                  </a:cubicBezTo>
                  <a:cubicBezTo>
                    <a:pt x="1065" y="1156"/>
                    <a:pt x="1351" y="925"/>
                    <a:pt x="1351" y="577"/>
                  </a:cubicBezTo>
                  <a:cubicBezTo>
                    <a:pt x="1351" y="260"/>
                    <a:pt x="1091" y="0"/>
                    <a:pt x="774" y="0"/>
                  </a:cubicBezTo>
                  <a:close/>
                </a:path>
              </a:pathLst>
            </a:custGeom>
            <a:solidFill>
              <a:srgbClr val="8DA5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2224;p89"/>
            <p:cNvSpPr/>
            <p:nvPr/>
          </p:nvSpPr>
          <p:spPr>
            <a:xfrm>
              <a:off x="8198120" y="2986483"/>
              <a:ext cx="72597" cy="214467"/>
            </a:xfrm>
            <a:custGeom>
              <a:avLst/>
              <a:gdLst/>
              <a:ahLst/>
              <a:cxnLst/>
              <a:rect l="l" t="t" r="r" b="b"/>
              <a:pathLst>
                <a:path w="2773" h="8192" extrusionOk="0">
                  <a:moveTo>
                    <a:pt x="553" y="1"/>
                  </a:moveTo>
                  <a:lnTo>
                    <a:pt x="87" y="976"/>
                  </a:lnTo>
                  <a:cubicBezTo>
                    <a:pt x="2244" y="2571"/>
                    <a:pt x="2201" y="5818"/>
                    <a:pt x="0" y="7356"/>
                  </a:cubicBezTo>
                  <a:cubicBezTo>
                    <a:pt x="289" y="7591"/>
                    <a:pt x="534" y="7875"/>
                    <a:pt x="721" y="8192"/>
                  </a:cubicBezTo>
                  <a:cubicBezTo>
                    <a:pt x="1932" y="7303"/>
                    <a:pt x="2686" y="5919"/>
                    <a:pt x="2772" y="4416"/>
                  </a:cubicBezTo>
                  <a:lnTo>
                    <a:pt x="2763" y="3777"/>
                  </a:lnTo>
                  <a:cubicBezTo>
                    <a:pt x="2662" y="2311"/>
                    <a:pt x="1922" y="966"/>
                    <a:pt x="740" y="92"/>
                  </a:cubicBezTo>
                  <a:cubicBezTo>
                    <a:pt x="683" y="49"/>
                    <a:pt x="620" y="20"/>
                    <a:pt x="553" y="1"/>
                  </a:cubicBezTo>
                  <a:close/>
                </a:path>
              </a:pathLst>
            </a:custGeom>
            <a:solidFill>
              <a:srgbClr val="E5EB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2225;p89"/>
            <p:cNvSpPr/>
            <p:nvPr/>
          </p:nvSpPr>
          <p:spPr>
            <a:xfrm>
              <a:off x="8208933" y="2986352"/>
              <a:ext cx="61785" cy="214467"/>
            </a:xfrm>
            <a:custGeom>
              <a:avLst/>
              <a:gdLst/>
              <a:ahLst/>
              <a:cxnLst/>
              <a:rect l="l" t="t" r="r" b="b"/>
              <a:pathLst>
                <a:path w="2360" h="8192" extrusionOk="0">
                  <a:moveTo>
                    <a:pt x="135" y="1"/>
                  </a:moveTo>
                  <a:lnTo>
                    <a:pt x="0" y="284"/>
                  </a:lnTo>
                  <a:cubicBezTo>
                    <a:pt x="515" y="717"/>
                    <a:pt x="932" y="1240"/>
                    <a:pt x="1240" y="1836"/>
                  </a:cubicBezTo>
                  <a:cubicBezTo>
                    <a:pt x="1552" y="2441"/>
                    <a:pt x="1735" y="3100"/>
                    <a:pt x="1783" y="3777"/>
                  </a:cubicBezTo>
                  <a:lnTo>
                    <a:pt x="1788" y="4416"/>
                  </a:lnTo>
                  <a:cubicBezTo>
                    <a:pt x="1716" y="5751"/>
                    <a:pt x="1110" y="7005"/>
                    <a:pt x="106" y="7894"/>
                  </a:cubicBezTo>
                  <a:cubicBezTo>
                    <a:pt x="178" y="7990"/>
                    <a:pt x="245" y="8091"/>
                    <a:pt x="308" y="8192"/>
                  </a:cubicBezTo>
                  <a:cubicBezTo>
                    <a:pt x="1523" y="7298"/>
                    <a:pt x="2273" y="5915"/>
                    <a:pt x="2359" y="4416"/>
                  </a:cubicBezTo>
                  <a:lnTo>
                    <a:pt x="2350" y="3782"/>
                  </a:lnTo>
                  <a:cubicBezTo>
                    <a:pt x="2249" y="2316"/>
                    <a:pt x="1509" y="967"/>
                    <a:pt x="327" y="92"/>
                  </a:cubicBezTo>
                  <a:cubicBezTo>
                    <a:pt x="270" y="54"/>
                    <a:pt x="202" y="20"/>
                    <a:pt x="135" y="1"/>
                  </a:cubicBezTo>
                  <a:close/>
                </a:path>
              </a:pathLst>
            </a:custGeom>
            <a:solidFill>
              <a:srgbClr val="ACBD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2226;p89"/>
            <p:cNvSpPr/>
            <p:nvPr/>
          </p:nvSpPr>
          <p:spPr>
            <a:xfrm>
              <a:off x="8010226" y="3242183"/>
              <a:ext cx="272926" cy="29819"/>
            </a:xfrm>
            <a:custGeom>
              <a:avLst/>
              <a:gdLst/>
              <a:ahLst/>
              <a:cxnLst/>
              <a:rect l="l" t="t" r="r" b="b"/>
              <a:pathLst>
                <a:path w="10425" h="1139" extrusionOk="0">
                  <a:moveTo>
                    <a:pt x="452" y="0"/>
                  </a:moveTo>
                  <a:lnTo>
                    <a:pt x="0" y="1139"/>
                  </a:lnTo>
                  <a:lnTo>
                    <a:pt x="10425" y="1139"/>
                  </a:lnTo>
                  <a:lnTo>
                    <a:pt x="9973" y="0"/>
                  </a:ln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2227;p89"/>
            <p:cNvSpPr/>
            <p:nvPr/>
          </p:nvSpPr>
          <p:spPr>
            <a:xfrm>
              <a:off x="8250821" y="3242183"/>
              <a:ext cx="32463" cy="29950"/>
            </a:xfrm>
            <a:custGeom>
              <a:avLst/>
              <a:gdLst/>
              <a:ahLst/>
              <a:cxnLst/>
              <a:rect l="l" t="t" r="r" b="b"/>
              <a:pathLst>
                <a:path w="1240" h="1144" extrusionOk="0">
                  <a:moveTo>
                    <a:pt x="0" y="0"/>
                  </a:moveTo>
                  <a:lnTo>
                    <a:pt x="452" y="1144"/>
                  </a:lnTo>
                  <a:lnTo>
                    <a:pt x="1240" y="1144"/>
                  </a:lnTo>
                  <a:lnTo>
                    <a:pt x="788" y="0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2228;p89"/>
            <p:cNvSpPr/>
            <p:nvPr/>
          </p:nvSpPr>
          <p:spPr>
            <a:xfrm>
              <a:off x="8195738" y="2914331"/>
              <a:ext cx="56863" cy="55292"/>
            </a:xfrm>
            <a:custGeom>
              <a:avLst/>
              <a:gdLst/>
              <a:ahLst/>
              <a:cxnLst/>
              <a:rect l="l" t="t" r="r" b="b"/>
              <a:pathLst>
                <a:path w="2172" h="2112" extrusionOk="0">
                  <a:moveTo>
                    <a:pt x="517" y="0"/>
                  </a:moveTo>
                  <a:cubicBezTo>
                    <a:pt x="438" y="0"/>
                    <a:pt x="360" y="30"/>
                    <a:pt x="303" y="91"/>
                  </a:cubicBezTo>
                  <a:lnTo>
                    <a:pt x="120" y="268"/>
                  </a:lnTo>
                  <a:cubicBezTo>
                    <a:pt x="0" y="388"/>
                    <a:pt x="0" y="581"/>
                    <a:pt x="120" y="701"/>
                  </a:cubicBezTo>
                  <a:lnTo>
                    <a:pt x="1441" y="2022"/>
                  </a:lnTo>
                  <a:cubicBezTo>
                    <a:pt x="1501" y="2082"/>
                    <a:pt x="1579" y="2112"/>
                    <a:pt x="1657" y="2112"/>
                  </a:cubicBezTo>
                  <a:cubicBezTo>
                    <a:pt x="1736" y="2112"/>
                    <a:pt x="1814" y="2082"/>
                    <a:pt x="1874" y="2022"/>
                  </a:cubicBezTo>
                  <a:lnTo>
                    <a:pt x="2056" y="1839"/>
                  </a:lnTo>
                  <a:cubicBezTo>
                    <a:pt x="2171" y="1724"/>
                    <a:pt x="2171" y="1527"/>
                    <a:pt x="2056" y="1412"/>
                  </a:cubicBezTo>
                  <a:lnTo>
                    <a:pt x="735" y="91"/>
                  </a:lnTo>
                  <a:cubicBezTo>
                    <a:pt x="675" y="30"/>
                    <a:pt x="596" y="0"/>
                    <a:pt x="517" y="0"/>
                  </a:cubicBezTo>
                  <a:close/>
                </a:path>
              </a:pathLst>
            </a:custGeom>
            <a:solidFill>
              <a:srgbClr val="6A7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2229;p89"/>
            <p:cNvSpPr/>
            <p:nvPr/>
          </p:nvSpPr>
          <p:spPr>
            <a:xfrm>
              <a:off x="8220504" y="2938207"/>
              <a:ext cx="32228" cy="31416"/>
            </a:xfrm>
            <a:custGeom>
              <a:avLst/>
              <a:gdLst/>
              <a:ahLst/>
              <a:cxnLst/>
              <a:rect l="l" t="t" r="r" b="b"/>
              <a:pathLst>
                <a:path w="1231" h="1200" extrusionOk="0">
                  <a:moveTo>
                    <a:pt x="611" y="0"/>
                  </a:moveTo>
                  <a:cubicBezTo>
                    <a:pt x="731" y="120"/>
                    <a:pt x="731" y="312"/>
                    <a:pt x="611" y="432"/>
                  </a:cubicBezTo>
                  <a:lnTo>
                    <a:pt x="433" y="610"/>
                  </a:lnTo>
                  <a:cubicBezTo>
                    <a:pt x="373" y="670"/>
                    <a:pt x="295" y="700"/>
                    <a:pt x="217" y="700"/>
                  </a:cubicBezTo>
                  <a:cubicBezTo>
                    <a:pt x="139" y="700"/>
                    <a:pt x="61" y="670"/>
                    <a:pt x="1" y="610"/>
                  </a:cubicBezTo>
                  <a:lnTo>
                    <a:pt x="1" y="610"/>
                  </a:lnTo>
                  <a:lnTo>
                    <a:pt x="500" y="1110"/>
                  </a:lnTo>
                  <a:cubicBezTo>
                    <a:pt x="558" y="1170"/>
                    <a:pt x="636" y="1200"/>
                    <a:pt x="714" y="1200"/>
                  </a:cubicBezTo>
                  <a:cubicBezTo>
                    <a:pt x="793" y="1200"/>
                    <a:pt x="872" y="1170"/>
                    <a:pt x="932" y="1110"/>
                  </a:cubicBezTo>
                  <a:lnTo>
                    <a:pt x="1110" y="932"/>
                  </a:lnTo>
                  <a:cubicBezTo>
                    <a:pt x="1230" y="812"/>
                    <a:pt x="1230" y="615"/>
                    <a:pt x="1110" y="500"/>
                  </a:cubicBezTo>
                  <a:lnTo>
                    <a:pt x="611" y="0"/>
                  </a:lnTo>
                  <a:close/>
                </a:path>
              </a:pathLst>
            </a:custGeom>
            <a:solidFill>
              <a:srgbClr val="5068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2230;p89"/>
            <p:cNvSpPr/>
            <p:nvPr/>
          </p:nvSpPr>
          <p:spPr>
            <a:xfrm>
              <a:off x="8057377" y="3030989"/>
              <a:ext cx="78383" cy="77179"/>
            </a:xfrm>
            <a:custGeom>
              <a:avLst/>
              <a:gdLst/>
              <a:ahLst/>
              <a:cxnLst/>
              <a:rect l="l" t="t" r="r" b="b"/>
              <a:pathLst>
                <a:path w="2994" h="2948" extrusionOk="0">
                  <a:moveTo>
                    <a:pt x="601" y="0"/>
                  </a:moveTo>
                  <a:cubicBezTo>
                    <a:pt x="541" y="0"/>
                    <a:pt x="481" y="23"/>
                    <a:pt x="433" y="69"/>
                  </a:cubicBezTo>
                  <a:lnTo>
                    <a:pt x="92" y="410"/>
                  </a:lnTo>
                  <a:cubicBezTo>
                    <a:pt x="1" y="506"/>
                    <a:pt x="1" y="650"/>
                    <a:pt x="92" y="746"/>
                  </a:cubicBezTo>
                  <a:lnTo>
                    <a:pt x="2225" y="2879"/>
                  </a:lnTo>
                  <a:cubicBezTo>
                    <a:pt x="2271" y="2925"/>
                    <a:pt x="2331" y="2947"/>
                    <a:pt x="2391" y="2947"/>
                  </a:cubicBezTo>
                  <a:cubicBezTo>
                    <a:pt x="2452" y="2947"/>
                    <a:pt x="2513" y="2925"/>
                    <a:pt x="2561" y="2879"/>
                  </a:cubicBezTo>
                  <a:lnTo>
                    <a:pt x="2902" y="2538"/>
                  </a:lnTo>
                  <a:cubicBezTo>
                    <a:pt x="2994" y="2442"/>
                    <a:pt x="2994" y="2293"/>
                    <a:pt x="2902" y="2202"/>
                  </a:cubicBezTo>
                  <a:lnTo>
                    <a:pt x="769" y="69"/>
                  </a:lnTo>
                  <a:cubicBezTo>
                    <a:pt x="721" y="23"/>
                    <a:pt x="661" y="0"/>
                    <a:pt x="601" y="0"/>
                  </a:cubicBezTo>
                  <a:close/>
                </a:path>
              </a:pathLst>
            </a:custGeom>
            <a:solidFill>
              <a:srgbClr val="6A7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2231;p89"/>
            <p:cNvSpPr/>
            <p:nvPr/>
          </p:nvSpPr>
          <p:spPr>
            <a:xfrm>
              <a:off x="8102668" y="3075652"/>
              <a:ext cx="33092" cy="32516"/>
            </a:xfrm>
            <a:custGeom>
              <a:avLst/>
              <a:gdLst/>
              <a:ahLst/>
              <a:cxnLst/>
              <a:rect l="l" t="t" r="r" b="b"/>
              <a:pathLst>
                <a:path w="1264" h="1242" extrusionOk="0">
                  <a:moveTo>
                    <a:pt x="677" y="1"/>
                  </a:moveTo>
                  <a:cubicBezTo>
                    <a:pt x="764" y="92"/>
                    <a:pt x="764" y="241"/>
                    <a:pt x="677" y="332"/>
                  </a:cubicBezTo>
                  <a:lnTo>
                    <a:pt x="332" y="678"/>
                  </a:lnTo>
                  <a:cubicBezTo>
                    <a:pt x="286" y="721"/>
                    <a:pt x="226" y="743"/>
                    <a:pt x="166" y="743"/>
                  </a:cubicBezTo>
                  <a:cubicBezTo>
                    <a:pt x="106" y="743"/>
                    <a:pt x="46" y="721"/>
                    <a:pt x="0" y="678"/>
                  </a:cubicBezTo>
                  <a:lnTo>
                    <a:pt x="0" y="678"/>
                  </a:lnTo>
                  <a:lnTo>
                    <a:pt x="495" y="1173"/>
                  </a:lnTo>
                  <a:cubicBezTo>
                    <a:pt x="541" y="1219"/>
                    <a:pt x="601" y="1241"/>
                    <a:pt x="661" y="1241"/>
                  </a:cubicBezTo>
                  <a:cubicBezTo>
                    <a:pt x="722" y="1241"/>
                    <a:pt x="783" y="1219"/>
                    <a:pt x="831" y="1173"/>
                  </a:cubicBezTo>
                  <a:lnTo>
                    <a:pt x="1172" y="832"/>
                  </a:lnTo>
                  <a:cubicBezTo>
                    <a:pt x="1264" y="736"/>
                    <a:pt x="1264" y="592"/>
                    <a:pt x="1172" y="496"/>
                  </a:cubicBezTo>
                  <a:lnTo>
                    <a:pt x="677" y="1"/>
                  </a:lnTo>
                  <a:close/>
                </a:path>
              </a:pathLst>
            </a:custGeom>
            <a:solidFill>
              <a:srgbClr val="5068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2232;p89"/>
            <p:cNvSpPr/>
            <p:nvPr/>
          </p:nvSpPr>
          <p:spPr>
            <a:xfrm>
              <a:off x="8050203" y="3055546"/>
              <a:ext cx="31861" cy="31049"/>
            </a:xfrm>
            <a:custGeom>
              <a:avLst/>
              <a:gdLst/>
              <a:ahLst/>
              <a:cxnLst/>
              <a:rect l="l" t="t" r="r" b="b"/>
              <a:pathLst>
                <a:path w="1217" h="1186" extrusionOk="0">
                  <a:moveTo>
                    <a:pt x="558" y="0"/>
                  </a:moveTo>
                  <a:lnTo>
                    <a:pt x="126" y="437"/>
                  </a:lnTo>
                  <a:cubicBezTo>
                    <a:pt x="1" y="562"/>
                    <a:pt x="1" y="759"/>
                    <a:pt x="126" y="884"/>
                  </a:cubicBezTo>
                  <a:lnTo>
                    <a:pt x="332" y="1095"/>
                  </a:lnTo>
                  <a:cubicBezTo>
                    <a:pt x="395" y="1156"/>
                    <a:pt x="476" y="1186"/>
                    <a:pt x="558" y="1186"/>
                  </a:cubicBezTo>
                  <a:cubicBezTo>
                    <a:pt x="640" y="1186"/>
                    <a:pt x="721" y="1156"/>
                    <a:pt x="784" y="1095"/>
                  </a:cubicBezTo>
                  <a:lnTo>
                    <a:pt x="1216" y="658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2233;p89"/>
            <p:cNvSpPr/>
            <p:nvPr/>
          </p:nvSpPr>
          <p:spPr>
            <a:xfrm>
              <a:off x="8078766" y="3084213"/>
              <a:ext cx="31835" cy="31023"/>
            </a:xfrm>
            <a:custGeom>
              <a:avLst/>
              <a:gdLst/>
              <a:ahLst/>
              <a:cxnLst/>
              <a:rect l="l" t="t" r="r" b="b"/>
              <a:pathLst>
                <a:path w="1216" h="1185" extrusionOk="0">
                  <a:moveTo>
                    <a:pt x="558" y="0"/>
                  </a:moveTo>
                  <a:lnTo>
                    <a:pt x="125" y="433"/>
                  </a:lnTo>
                  <a:cubicBezTo>
                    <a:pt x="0" y="558"/>
                    <a:pt x="0" y="755"/>
                    <a:pt x="125" y="880"/>
                  </a:cubicBezTo>
                  <a:lnTo>
                    <a:pt x="337" y="1091"/>
                  </a:lnTo>
                  <a:cubicBezTo>
                    <a:pt x="397" y="1153"/>
                    <a:pt x="477" y="1185"/>
                    <a:pt x="558" y="1185"/>
                  </a:cubicBezTo>
                  <a:cubicBezTo>
                    <a:pt x="639" y="1185"/>
                    <a:pt x="721" y="1153"/>
                    <a:pt x="783" y="1091"/>
                  </a:cubicBezTo>
                  <a:lnTo>
                    <a:pt x="1216" y="659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2234;p89"/>
            <p:cNvSpPr/>
            <p:nvPr/>
          </p:nvSpPr>
          <p:spPr>
            <a:xfrm>
              <a:off x="8172333" y="2935798"/>
              <a:ext cx="60266" cy="60162"/>
            </a:xfrm>
            <a:custGeom>
              <a:avLst/>
              <a:gdLst/>
              <a:ahLst/>
              <a:cxnLst/>
              <a:rect l="l" t="t" r="r" b="b"/>
              <a:pathLst>
                <a:path w="2302" h="2298" extrusionOk="0">
                  <a:moveTo>
                    <a:pt x="1125" y="1"/>
                  </a:moveTo>
                  <a:lnTo>
                    <a:pt x="0" y="1125"/>
                  </a:lnTo>
                  <a:lnTo>
                    <a:pt x="1177" y="2297"/>
                  </a:lnTo>
                  <a:lnTo>
                    <a:pt x="2302" y="1173"/>
                  </a:lnTo>
                  <a:lnTo>
                    <a:pt x="1125" y="1"/>
                  </a:lnTo>
                  <a:close/>
                </a:path>
              </a:pathLst>
            </a:custGeom>
            <a:solidFill>
              <a:srgbClr val="E5EB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2235;p89"/>
            <p:cNvSpPr/>
            <p:nvPr/>
          </p:nvSpPr>
          <p:spPr>
            <a:xfrm>
              <a:off x="8172333" y="2953417"/>
              <a:ext cx="60266" cy="42412"/>
            </a:xfrm>
            <a:custGeom>
              <a:avLst/>
              <a:gdLst/>
              <a:ahLst/>
              <a:cxnLst/>
              <a:rect l="l" t="t" r="r" b="b"/>
              <a:pathLst>
                <a:path w="2302" h="1620" extrusionOk="0">
                  <a:moveTo>
                    <a:pt x="0" y="447"/>
                  </a:moveTo>
                  <a:lnTo>
                    <a:pt x="678" y="1124"/>
                  </a:lnTo>
                  <a:lnTo>
                    <a:pt x="679" y="1123"/>
                  </a:lnTo>
                  <a:lnTo>
                    <a:pt x="0" y="447"/>
                  </a:lnTo>
                  <a:close/>
                  <a:moveTo>
                    <a:pt x="1802" y="0"/>
                  </a:moveTo>
                  <a:lnTo>
                    <a:pt x="679" y="1123"/>
                  </a:lnTo>
                  <a:lnTo>
                    <a:pt x="1177" y="1619"/>
                  </a:lnTo>
                  <a:lnTo>
                    <a:pt x="2302" y="495"/>
                  </a:lnTo>
                  <a:lnTo>
                    <a:pt x="1802" y="0"/>
                  </a:lnTo>
                  <a:close/>
                </a:path>
              </a:pathLst>
            </a:custGeom>
            <a:solidFill>
              <a:srgbClr val="ACBD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2236;p89"/>
            <p:cNvSpPr/>
            <p:nvPr/>
          </p:nvSpPr>
          <p:spPr>
            <a:xfrm>
              <a:off x="8082536" y="2956559"/>
              <a:ext cx="127052" cy="127052"/>
            </a:xfrm>
            <a:custGeom>
              <a:avLst/>
              <a:gdLst/>
              <a:ahLst/>
              <a:cxnLst/>
              <a:rect l="l" t="t" r="r" b="b"/>
              <a:pathLst>
                <a:path w="4853" h="4853" extrusionOk="0">
                  <a:moveTo>
                    <a:pt x="3099" y="0"/>
                  </a:moveTo>
                  <a:lnTo>
                    <a:pt x="0" y="3104"/>
                  </a:lnTo>
                  <a:lnTo>
                    <a:pt x="1749" y="4852"/>
                  </a:lnTo>
                  <a:lnTo>
                    <a:pt x="4852" y="1749"/>
                  </a:lnTo>
                  <a:lnTo>
                    <a:pt x="3099" y="0"/>
                  </a:lnTo>
                  <a:close/>
                </a:path>
              </a:pathLst>
            </a:custGeom>
            <a:solidFill>
              <a:srgbClr val="F4F6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2237;p89"/>
            <p:cNvSpPr/>
            <p:nvPr/>
          </p:nvSpPr>
          <p:spPr>
            <a:xfrm>
              <a:off x="8115365" y="2989389"/>
              <a:ext cx="94222" cy="94222"/>
            </a:xfrm>
            <a:custGeom>
              <a:avLst/>
              <a:gdLst/>
              <a:ahLst/>
              <a:cxnLst/>
              <a:rect l="l" t="t" r="r" b="b"/>
              <a:pathLst>
                <a:path w="3599" h="3599" extrusionOk="0">
                  <a:moveTo>
                    <a:pt x="3104" y="0"/>
                  </a:moveTo>
                  <a:lnTo>
                    <a:pt x="0" y="3099"/>
                  </a:lnTo>
                  <a:lnTo>
                    <a:pt x="495" y="3598"/>
                  </a:lnTo>
                  <a:lnTo>
                    <a:pt x="3598" y="495"/>
                  </a:lnTo>
                  <a:lnTo>
                    <a:pt x="3104" y="0"/>
                  </a:lnTo>
                  <a:close/>
                </a:path>
              </a:pathLst>
            </a:custGeom>
            <a:solidFill>
              <a:srgbClr val="EDF1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2238;p89"/>
            <p:cNvSpPr/>
            <p:nvPr/>
          </p:nvSpPr>
          <p:spPr>
            <a:xfrm>
              <a:off x="8119266" y="3180922"/>
              <a:ext cx="47936" cy="41181"/>
            </a:xfrm>
            <a:custGeom>
              <a:avLst/>
              <a:gdLst/>
              <a:ahLst/>
              <a:cxnLst/>
              <a:rect l="l" t="t" r="r" b="b"/>
              <a:pathLst>
                <a:path w="1831" h="1573" extrusionOk="0">
                  <a:moveTo>
                    <a:pt x="1047" y="413"/>
                  </a:moveTo>
                  <a:cubicBezTo>
                    <a:pt x="1239" y="413"/>
                    <a:pt x="1422" y="560"/>
                    <a:pt x="1422" y="784"/>
                  </a:cubicBezTo>
                  <a:cubicBezTo>
                    <a:pt x="1417" y="990"/>
                    <a:pt x="1254" y="1159"/>
                    <a:pt x="1047" y="1159"/>
                  </a:cubicBezTo>
                  <a:cubicBezTo>
                    <a:pt x="716" y="1159"/>
                    <a:pt x="553" y="755"/>
                    <a:pt x="783" y="524"/>
                  </a:cubicBezTo>
                  <a:cubicBezTo>
                    <a:pt x="860" y="448"/>
                    <a:pt x="955" y="413"/>
                    <a:pt x="1047" y="413"/>
                  </a:cubicBezTo>
                  <a:close/>
                  <a:moveTo>
                    <a:pt x="1047" y="1"/>
                  </a:moveTo>
                  <a:cubicBezTo>
                    <a:pt x="351" y="1"/>
                    <a:pt x="0" y="846"/>
                    <a:pt x="495" y="1341"/>
                  </a:cubicBezTo>
                  <a:cubicBezTo>
                    <a:pt x="655" y="1501"/>
                    <a:pt x="851" y="1573"/>
                    <a:pt x="1043" y="1573"/>
                  </a:cubicBezTo>
                  <a:cubicBezTo>
                    <a:pt x="1445" y="1573"/>
                    <a:pt x="1831" y="1259"/>
                    <a:pt x="1831" y="784"/>
                  </a:cubicBezTo>
                  <a:cubicBezTo>
                    <a:pt x="1831" y="351"/>
                    <a:pt x="1480" y="1"/>
                    <a:pt x="1047" y="1"/>
                  </a:cubicBez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2239;p89"/>
            <p:cNvSpPr/>
            <p:nvPr/>
          </p:nvSpPr>
          <p:spPr>
            <a:xfrm>
              <a:off x="7994230" y="2908911"/>
              <a:ext cx="295729" cy="368379"/>
            </a:xfrm>
            <a:custGeom>
              <a:avLst/>
              <a:gdLst/>
              <a:ahLst/>
              <a:cxnLst/>
              <a:rect l="l" t="t" r="r" b="b"/>
              <a:pathLst>
                <a:path w="11296" h="14071" extrusionOk="0">
                  <a:moveTo>
                    <a:pt x="8213" y="416"/>
                  </a:moveTo>
                  <a:cubicBezTo>
                    <a:pt x="8239" y="416"/>
                    <a:pt x="8264" y="425"/>
                    <a:pt x="8283" y="442"/>
                  </a:cubicBezTo>
                  <a:lnTo>
                    <a:pt x="9604" y="1763"/>
                  </a:lnTo>
                  <a:cubicBezTo>
                    <a:pt x="9643" y="1806"/>
                    <a:pt x="9643" y="1868"/>
                    <a:pt x="9604" y="1907"/>
                  </a:cubicBezTo>
                  <a:lnTo>
                    <a:pt x="9427" y="2085"/>
                  </a:lnTo>
                  <a:cubicBezTo>
                    <a:pt x="9405" y="2104"/>
                    <a:pt x="9380" y="2113"/>
                    <a:pt x="9354" y="2113"/>
                  </a:cubicBezTo>
                  <a:cubicBezTo>
                    <a:pt x="9329" y="2113"/>
                    <a:pt x="9304" y="2104"/>
                    <a:pt x="9282" y="2085"/>
                  </a:cubicBezTo>
                  <a:lnTo>
                    <a:pt x="7961" y="764"/>
                  </a:lnTo>
                  <a:cubicBezTo>
                    <a:pt x="7923" y="725"/>
                    <a:pt x="7923" y="663"/>
                    <a:pt x="7961" y="624"/>
                  </a:cubicBezTo>
                  <a:lnTo>
                    <a:pt x="8144" y="442"/>
                  </a:lnTo>
                  <a:cubicBezTo>
                    <a:pt x="8163" y="425"/>
                    <a:pt x="8188" y="416"/>
                    <a:pt x="8213" y="416"/>
                  </a:cubicBezTo>
                  <a:close/>
                  <a:moveTo>
                    <a:pt x="7928" y="1311"/>
                  </a:moveTo>
                  <a:lnTo>
                    <a:pt x="8812" y="2200"/>
                  </a:lnTo>
                  <a:lnTo>
                    <a:pt x="7980" y="3031"/>
                  </a:lnTo>
                  <a:lnTo>
                    <a:pt x="7092" y="2152"/>
                  </a:lnTo>
                  <a:lnTo>
                    <a:pt x="7928" y="1311"/>
                  </a:lnTo>
                  <a:close/>
                  <a:moveTo>
                    <a:pt x="2696" y="5894"/>
                  </a:moveTo>
                  <a:lnTo>
                    <a:pt x="3061" y="6259"/>
                  </a:lnTo>
                  <a:lnTo>
                    <a:pt x="2768" y="6552"/>
                  </a:lnTo>
                  <a:cubicBezTo>
                    <a:pt x="2749" y="6574"/>
                    <a:pt x="2721" y="6585"/>
                    <a:pt x="2693" y="6585"/>
                  </a:cubicBezTo>
                  <a:cubicBezTo>
                    <a:pt x="2665" y="6585"/>
                    <a:pt x="2636" y="6574"/>
                    <a:pt x="2614" y="6552"/>
                  </a:cubicBezTo>
                  <a:lnTo>
                    <a:pt x="2403" y="6341"/>
                  </a:lnTo>
                  <a:cubicBezTo>
                    <a:pt x="2360" y="6298"/>
                    <a:pt x="2360" y="6226"/>
                    <a:pt x="2403" y="6182"/>
                  </a:cubicBezTo>
                  <a:lnTo>
                    <a:pt x="2696" y="5894"/>
                  </a:lnTo>
                  <a:close/>
                  <a:moveTo>
                    <a:pt x="3022" y="4867"/>
                  </a:moveTo>
                  <a:cubicBezTo>
                    <a:pt x="3027" y="4867"/>
                    <a:pt x="3032" y="4871"/>
                    <a:pt x="3037" y="4876"/>
                  </a:cubicBezTo>
                  <a:lnTo>
                    <a:pt x="3229" y="5068"/>
                  </a:lnTo>
                  <a:cubicBezTo>
                    <a:pt x="5281" y="7119"/>
                    <a:pt x="5199" y="7018"/>
                    <a:pt x="5170" y="7052"/>
                  </a:cubicBezTo>
                  <a:lnTo>
                    <a:pt x="4824" y="7398"/>
                  </a:lnTo>
                  <a:cubicBezTo>
                    <a:pt x="4820" y="7403"/>
                    <a:pt x="4818" y="7408"/>
                    <a:pt x="4812" y="7408"/>
                  </a:cubicBezTo>
                  <a:cubicBezTo>
                    <a:pt x="4776" y="7408"/>
                    <a:pt x="4591" y="7186"/>
                    <a:pt x="2653" y="5260"/>
                  </a:cubicBezTo>
                  <a:cubicBezTo>
                    <a:pt x="2638" y="5250"/>
                    <a:pt x="2638" y="5231"/>
                    <a:pt x="2653" y="5222"/>
                  </a:cubicBezTo>
                  <a:cubicBezTo>
                    <a:pt x="2937" y="4937"/>
                    <a:pt x="2994" y="4867"/>
                    <a:pt x="3022" y="4867"/>
                  </a:cubicBezTo>
                  <a:close/>
                  <a:moveTo>
                    <a:pt x="3787" y="6985"/>
                  </a:moveTo>
                  <a:lnTo>
                    <a:pt x="4156" y="7355"/>
                  </a:lnTo>
                  <a:lnTo>
                    <a:pt x="3868" y="7643"/>
                  </a:lnTo>
                  <a:cubicBezTo>
                    <a:pt x="3844" y="7664"/>
                    <a:pt x="3815" y="7675"/>
                    <a:pt x="3787" y="7675"/>
                  </a:cubicBezTo>
                  <a:cubicBezTo>
                    <a:pt x="3759" y="7675"/>
                    <a:pt x="3731" y="7664"/>
                    <a:pt x="3710" y="7643"/>
                  </a:cubicBezTo>
                  <a:lnTo>
                    <a:pt x="3498" y="7431"/>
                  </a:lnTo>
                  <a:cubicBezTo>
                    <a:pt x="3455" y="7388"/>
                    <a:pt x="3455" y="7316"/>
                    <a:pt x="3498" y="7273"/>
                  </a:cubicBezTo>
                  <a:lnTo>
                    <a:pt x="3787" y="6985"/>
                  </a:lnTo>
                  <a:close/>
                  <a:moveTo>
                    <a:pt x="3787" y="8743"/>
                  </a:moveTo>
                  <a:cubicBezTo>
                    <a:pt x="3839" y="8743"/>
                    <a:pt x="3883" y="8781"/>
                    <a:pt x="3883" y="8834"/>
                  </a:cubicBezTo>
                  <a:lnTo>
                    <a:pt x="3883" y="9147"/>
                  </a:lnTo>
                  <a:cubicBezTo>
                    <a:pt x="3883" y="9199"/>
                    <a:pt x="3839" y="9243"/>
                    <a:pt x="3787" y="9243"/>
                  </a:cubicBezTo>
                  <a:lnTo>
                    <a:pt x="491" y="9243"/>
                  </a:lnTo>
                  <a:cubicBezTo>
                    <a:pt x="438" y="9243"/>
                    <a:pt x="395" y="9199"/>
                    <a:pt x="395" y="9147"/>
                  </a:cubicBezTo>
                  <a:lnTo>
                    <a:pt x="395" y="8834"/>
                  </a:lnTo>
                  <a:cubicBezTo>
                    <a:pt x="395" y="8781"/>
                    <a:pt x="438" y="8743"/>
                    <a:pt x="491" y="8743"/>
                  </a:cubicBezTo>
                  <a:close/>
                  <a:moveTo>
                    <a:pt x="2288" y="9656"/>
                  </a:moveTo>
                  <a:cubicBezTo>
                    <a:pt x="2571" y="10016"/>
                    <a:pt x="2917" y="10328"/>
                    <a:pt x="3301" y="10578"/>
                  </a:cubicBezTo>
                  <a:cubicBezTo>
                    <a:pt x="3263" y="10626"/>
                    <a:pt x="3234" y="10684"/>
                    <a:pt x="3196" y="10732"/>
                  </a:cubicBezTo>
                  <a:cubicBezTo>
                    <a:pt x="3128" y="10818"/>
                    <a:pt x="3061" y="10914"/>
                    <a:pt x="3003" y="11010"/>
                  </a:cubicBezTo>
                  <a:cubicBezTo>
                    <a:pt x="2970" y="11054"/>
                    <a:pt x="2941" y="11097"/>
                    <a:pt x="2912" y="11145"/>
                  </a:cubicBezTo>
                  <a:cubicBezTo>
                    <a:pt x="2321" y="10761"/>
                    <a:pt x="1822" y="10251"/>
                    <a:pt x="1447" y="9656"/>
                  </a:cubicBezTo>
                  <a:close/>
                  <a:moveTo>
                    <a:pt x="5823" y="9824"/>
                  </a:moveTo>
                  <a:cubicBezTo>
                    <a:pt x="7394" y="9824"/>
                    <a:pt x="8624" y="11087"/>
                    <a:pt x="8725" y="12524"/>
                  </a:cubicBezTo>
                  <a:lnTo>
                    <a:pt x="2927" y="12524"/>
                  </a:lnTo>
                  <a:cubicBezTo>
                    <a:pt x="3028" y="11049"/>
                    <a:pt x="4286" y="9824"/>
                    <a:pt x="5823" y="9824"/>
                  </a:cubicBezTo>
                  <a:close/>
                  <a:moveTo>
                    <a:pt x="8216" y="1"/>
                  </a:moveTo>
                  <a:cubicBezTo>
                    <a:pt x="8085" y="1"/>
                    <a:pt x="7954" y="50"/>
                    <a:pt x="7856" y="149"/>
                  </a:cubicBezTo>
                  <a:lnTo>
                    <a:pt x="7673" y="331"/>
                  </a:lnTo>
                  <a:cubicBezTo>
                    <a:pt x="7490" y="514"/>
                    <a:pt x="7476" y="812"/>
                    <a:pt x="7649" y="1013"/>
                  </a:cubicBezTo>
                  <a:lnTo>
                    <a:pt x="6808" y="1854"/>
                  </a:lnTo>
                  <a:lnTo>
                    <a:pt x="6626" y="1671"/>
                  </a:lnTo>
                  <a:cubicBezTo>
                    <a:pt x="6585" y="1633"/>
                    <a:pt x="6532" y="1614"/>
                    <a:pt x="6479" y="1614"/>
                  </a:cubicBezTo>
                  <a:cubicBezTo>
                    <a:pt x="6426" y="1614"/>
                    <a:pt x="6374" y="1633"/>
                    <a:pt x="6333" y="1671"/>
                  </a:cubicBezTo>
                  <a:lnTo>
                    <a:pt x="5021" y="2988"/>
                  </a:lnTo>
                  <a:cubicBezTo>
                    <a:pt x="4870" y="3136"/>
                    <a:pt x="5008" y="3344"/>
                    <a:pt x="5170" y="3344"/>
                  </a:cubicBezTo>
                  <a:cubicBezTo>
                    <a:pt x="5219" y="3344"/>
                    <a:pt x="5269" y="3325"/>
                    <a:pt x="5314" y="3281"/>
                  </a:cubicBezTo>
                  <a:lnTo>
                    <a:pt x="6482" y="2109"/>
                  </a:lnTo>
                  <a:lnTo>
                    <a:pt x="7942" y="3574"/>
                  </a:lnTo>
                  <a:lnTo>
                    <a:pt x="5132" y="6379"/>
                  </a:lnTo>
                  <a:lnTo>
                    <a:pt x="3671" y="4914"/>
                  </a:lnTo>
                  <a:lnTo>
                    <a:pt x="4719" y="3867"/>
                  </a:lnTo>
                  <a:cubicBezTo>
                    <a:pt x="4869" y="3716"/>
                    <a:pt x="4733" y="3509"/>
                    <a:pt x="4572" y="3509"/>
                  </a:cubicBezTo>
                  <a:cubicBezTo>
                    <a:pt x="4523" y="3509"/>
                    <a:pt x="4472" y="3528"/>
                    <a:pt x="4425" y="3574"/>
                  </a:cubicBezTo>
                  <a:lnTo>
                    <a:pt x="3378" y="4621"/>
                  </a:lnTo>
                  <a:lnTo>
                    <a:pt x="3335" y="4578"/>
                  </a:lnTo>
                  <a:cubicBezTo>
                    <a:pt x="3248" y="4491"/>
                    <a:pt x="3136" y="4448"/>
                    <a:pt x="3023" y="4448"/>
                  </a:cubicBezTo>
                  <a:cubicBezTo>
                    <a:pt x="2910" y="4448"/>
                    <a:pt x="2797" y="4491"/>
                    <a:pt x="2710" y="4578"/>
                  </a:cubicBezTo>
                  <a:lnTo>
                    <a:pt x="2369" y="4924"/>
                  </a:lnTo>
                  <a:cubicBezTo>
                    <a:pt x="2192" y="5092"/>
                    <a:pt x="2192" y="5375"/>
                    <a:pt x="2369" y="5548"/>
                  </a:cubicBezTo>
                  <a:lnTo>
                    <a:pt x="2413" y="5592"/>
                  </a:lnTo>
                  <a:cubicBezTo>
                    <a:pt x="2220" y="5808"/>
                    <a:pt x="1971" y="5928"/>
                    <a:pt x="1971" y="6250"/>
                  </a:cubicBezTo>
                  <a:cubicBezTo>
                    <a:pt x="1971" y="6389"/>
                    <a:pt x="2023" y="6519"/>
                    <a:pt x="2120" y="6620"/>
                  </a:cubicBezTo>
                  <a:cubicBezTo>
                    <a:pt x="2278" y="6745"/>
                    <a:pt x="2393" y="6985"/>
                    <a:pt x="2701" y="6985"/>
                  </a:cubicBezTo>
                  <a:cubicBezTo>
                    <a:pt x="3023" y="6985"/>
                    <a:pt x="3133" y="6730"/>
                    <a:pt x="3364" y="6543"/>
                  </a:cubicBezTo>
                  <a:lnTo>
                    <a:pt x="3503" y="6687"/>
                  </a:lnTo>
                  <a:cubicBezTo>
                    <a:pt x="3316" y="6903"/>
                    <a:pt x="3061" y="7023"/>
                    <a:pt x="3061" y="7345"/>
                  </a:cubicBezTo>
                  <a:cubicBezTo>
                    <a:pt x="3061" y="7652"/>
                    <a:pt x="3297" y="7773"/>
                    <a:pt x="3426" y="7926"/>
                  </a:cubicBezTo>
                  <a:cubicBezTo>
                    <a:pt x="3527" y="8022"/>
                    <a:pt x="3657" y="8075"/>
                    <a:pt x="3796" y="8075"/>
                  </a:cubicBezTo>
                  <a:cubicBezTo>
                    <a:pt x="4118" y="8075"/>
                    <a:pt x="4229" y="7825"/>
                    <a:pt x="4454" y="7633"/>
                  </a:cubicBezTo>
                  <a:cubicBezTo>
                    <a:pt x="4546" y="7744"/>
                    <a:pt x="4675" y="7806"/>
                    <a:pt x="4815" y="7806"/>
                  </a:cubicBezTo>
                  <a:cubicBezTo>
                    <a:pt x="4935" y="7806"/>
                    <a:pt x="5045" y="7763"/>
                    <a:pt x="5127" y="7681"/>
                  </a:cubicBezTo>
                  <a:lnTo>
                    <a:pt x="5473" y="7335"/>
                  </a:lnTo>
                  <a:cubicBezTo>
                    <a:pt x="5646" y="7162"/>
                    <a:pt x="5646" y="6884"/>
                    <a:pt x="5473" y="6711"/>
                  </a:cubicBezTo>
                  <a:lnTo>
                    <a:pt x="5430" y="6668"/>
                  </a:lnTo>
                  <a:lnTo>
                    <a:pt x="7884" y="4213"/>
                  </a:lnTo>
                  <a:lnTo>
                    <a:pt x="7884" y="4213"/>
                  </a:lnTo>
                  <a:cubicBezTo>
                    <a:pt x="9772" y="5721"/>
                    <a:pt x="9729" y="8608"/>
                    <a:pt x="7788" y="10054"/>
                  </a:cubicBezTo>
                  <a:cubicBezTo>
                    <a:pt x="7206" y="9621"/>
                    <a:pt x="6519" y="9407"/>
                    <a:pt x="5835" y="9407"/>
                  </a:cubicBezTo>
                  <a:cubicBezTo>
                    <a:pt x="5041" y="9407"/>
                    <a:pt x="4250" y="9695"/>
                    <a:pt x="3628" y="10266"/>
                  </a:cubicBezTo>
                  <a:cubicBezTo>
                    <a:pt x="3349" y="10098"/>
                    <a:pt x="3095" y="9886"/>
                    <a:pt x="2874" y="9651"/>
                  </a:cubicBezTo>
                  <a:lnTo>
                    <a:pt x="3806" y="9651"/>
                  </a:lnTo>
                  <a:cubicBezTo>
                    <a:pt x="4084" y="9651"/>
                    <a:pt x="4310" y="9420"/>
                    <a:pt x="4310" y="9142"/>
                  </a:cubicBezTo>
                  <a:lnTo>
                    <a:pt x="4310" y="8829"/>
                  </a:lnTo>
                  <a:cubicBezTo>
                    <a:pt x="4310" y="8551"/>
                    <a:pt x="4084" y="8325"/>
                    <a:pt x="3806" y="8325"/>
                  </a:cubicBezTo>
                  <a:lnTo>
                    <a:pt x="505" y="8325"/>
                  </a:lnTo>
                  <a:cubicBezTo>
                    <a:pt x="227" y="8325"/>
                    <a:pt x="1" y="8551"/>
                    <a:pt x="1" y="8829"/>
                  </a:cubicBezTo>
                  <a:lnTo>
                    <a:pt x="1" y="9142"/>
                  </a:lnTo>
                  <a:cubicBezTo>
                    <a:pt x="1" y="9420"/>
                    <a:pt x="227" y="9651"/>
                    <a:pt x="505" y="9651"/>
                  </a:cubicBezTo>
                  <a:lnTo>
                    <a:pt x="986" y="9651"/>
                  </a:lnTo>
                  <a:cubicBezTo>
                    <a:pt x="1332" y="10299"/>
                    <a:pt x="1961" y="11006"/>
                    <a:pt x="2763" y="11505"/>
                  </a:cubicBezTo>
                  <a:cubicBezTo>
                    <a:pt x="2638" y="11832"/>
                    <a:pt x="2562" y="12168"/>
                    <a:pt x="2547" y="12514"/>
                  </a:cubicBezTo>
                  <a:lnTo>
                    <a:pt x="1072" y="12514"/>
                  </a:lnTo>
                  <a:cubicBezTo>
                    <a:pt x="986" y="12514"/>
                    <a:pt x="909" y="12567"/>
                    <a:pt x="880" y="12649"/>
                  </a:cubicBezTo>
                  <a:lnTo>
                    <a:pt x="429" y="13787"/>
                  </a:lnTo>
                  <a:cubicBezTo>
                    <a:pt x="376" y="13922"/>
                    <a:pt x="477" y="14071"/>
                    <a:pt x="621" y="14071"/>
                  </a:cubicBezTo>
                  <a:lnTo>
                    <a:pt x="1759" y="14071"/>
                  </a:lnTo>
                  <a:cubicBezTo>
                    <a:pt x="2033" y="14071"/>
                    <a:pt x="2033" y="13657"/>
                    <a:pt x="1759" y="13657"/>
                  </a:cubicBezTo>
                  <a:lnTo>
                    <a:pt x="923" y="13657"/>
                  </a:lnTo>
                  <a:lnTo>
                    <a:pt x="1212" y="12932"/>
                  </a:lnTo>
                  <a:lnTo>
                    <a:pt x="10455" y="12932"/>
                  </a:lnTo>
                  <a:lnTo>
                    <a:pt x="10743" y="13657"/>
                  </a:lnTo>
                  <a:lnTo>
                    <a:pt x="2720" y="13657"/>
                  </a:lnTo>
                  <a:cubicBezTo>
                    <a:pt x="2451" y="13657"/>
                    <a:pt x="2451" y="14071"/>
                    <a:pt x="2720" y="14071"/>
                  </a:cubicBezTo>
                  <a:lnTo>
                    <a:pt x="11050" y="14071"/>
                  </a:lnTo>
                  <a:cubicBezTo>
                    <a:pt x="11194" y="14071"/>
                    <a:pt x="11295" y="13922"/>
                    <a:pt x="11242" y="13787"/>
                  </a:cubicBezTo>
                  <a:lnTo>
                    <a:pt x="10781" y="12658"/>
                  </a:lnTo>
                  <a:cubicBezTo>
                    <a:pt x="10748" y="12581"/>
                    <a:pt x="10676" y="12529"/>
                    <a:pt x="10589" y="12529"/>
                  </a:cubicBezTo>
                  <a:lnTo>
                    <a:pt x="9124" y="12529"/>
                  </a:lnTo>
                  <a:cubicBezTo>
                    <a:pt x="9095" y="12067"/>
                    <a:pt x="8975" y="11621"/>
                    <a:pt x="8764" y="11212"/>
                  </a:cubicBezTo>
                  <a:cubicBezTo>
                    <a:pt x="9878" y="10343"/>
                    <a:pt x="10589" y="9055"/>
                    <a:pt x="10748" y="7652"/>
                  </a:cubicBezTo>
                  <a:cubicBezTo>
                    <a:pt x="10766" y="7502"/>
                    <a:pt x="10653" y="7421"/>
                    <a:pt x="10540" y="7421"/>
                  </a:cubicBezTo>
                  <a:cubicBezTo>
                    <a:pt x="10444" y="7421"/>
                    <a:pt x="10348" y="7481"/>
                    <a:pt x="10334" y="7609"/>
                  </a:cubicBezTo>
                  <a:cubicBezTo>
                    <a:pt x="10200" y="8882"/>
                    <a:pt x="9561" y="10050"/>
                    <a:pt x="8562" y="10852"/>
                  </a:cubicBezTo>
                  <a:cubicBezTo>
                    <a:pt x="8519" y="10785"/>
                    <a:pt x="8456" y="10732"/>
                    <a:pt x="8403" y="10665"/>
                  </a:cubicBezTo>
                  <a:cubicBezTo>
                    <a:pt x="8322" y="10559"/>
                    <a:pt x="8240" y="10458"/>
                    <a:pt x="8149" y="10362"/>
                  </a:cubicBezTo>
                  <a:cubicBezTo>
                    <a:pt x="8134" y="10348"/>
                    <a:pt x="8129" y="10338"/>
                    <a:pt x="8120" y="10328"/>
                  </a:cubicBezTo>
                  <a:cubicBezTo>
                    <a:pt x="10171" y="8695"/>
                    <a:pt x="10200" y="5587"/>
                    <a:pt x="8177" y="3920"/>
                  </a:cubicBezTo>
                  <a:lnTo>
                    <a:pt x="8379" y="3718"/>
                  </a:lnTo>
                  <a:cubicBezTo>
                    <a:pt x="8456" y="3636"/>
                    <a:pt x="8456" y="3507"/>
                    <a:pt x="8379" y="3425"/>
                  </a:cubicBezTo>
                  <a:lnTo>
                    <a:pt x="8274" y="3319"/>
                  </a:lnTo>
                  <a:lnTo>
                    <a:pt x="8389" y="3209"/>
                  </a:lnTo>
                  <a:cubicBezTo>
                    <a:pt x="8831" y="3492"/>
                    <a:pt x="9451" y="4150"/>
                    <a:pt x="9830" y="4890"/>
                  </a:cubicBezTo>
                  <a:cubicBezTo>
                    <a:pt x="10123" y="5467"/>
                    <a:pt x="10301" y="6101"/>
                    <a:pt x="10349" y="6749"/>
                  </a:cubicBezTo>
                  <a:cubicBezTo>
                    <a:pt x="10353" y="6859"/>
                    <a:pt x="10445" y="6942"/>
                    <a:pt x="10552" y="6942"/>
                  </a:cubicBezTo>
                  <a:cubicBezTo>
                    <a:pt x="10558" y="6942"/>
                    <a:pt x="10564" y="6942"/>
                    <a:pt x="10570" y="6941"/>
                  </a:cubicBezTo>
                  <a:cubicBezTo>
                    <a:pt x="10680" y="6937"/>
                    <a:pt x="10767" y="6836"/>
                    <a:pt x="10762" y="6720"/>
                  </a:cubicBezTo>
                  <a:cubicBezTo>
                    <a:pt x="10652" y="5212"/>
                    <a:pt x="9897" y="3819"/>
                    <a:pt x="8682" y="2911"/>
                  </a:cubicBezTo>
                  <a:lnTo>
                    <a:pt x="9129" y="2464"/>
                  </a:lnTo>
                  <a:cubicBezTo>
                    <a:pt x="9203" y="2504"/>
                    <a:pt x="9284" y="2523"/>
                    <a:pt x="9364" y="2523"/>
                  </a:cubicBezTo>
                  <a:cubicBezTo>
                    <a:pt x="9495" y="2523"/>
                    <a:pt x="9624" y="2471"/>
                    <a:pt x="9720" y="2373"/>
                  </a:cubicBezTo>
                  <a:lnTo>
                    <a:pt x="9897" y="2195"/>
                  </a:lnTo>
                  <a:cubicBezTo>
                    <a:pt x="10099" y="1993"/>
                    <a:pt x="10099" y="1671"/>
                    <a:pt x="9897" y="1470"/>
                  </a:cubicBezTo>
                  <a:lnTo>
                    <a:pt x="8576" y="149"/>
                  </a:lnTo>
                  <a:cubicBezTo>
                    <a:pt x="8478" y="50"/>
                    <a:pt x="8347" y="1"/>
                    <a:pt x="8216" y="1"/>
                  </a:cubicBez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7" name="Grupo 186">
            <a:extLst>
              <a:ext uri="{FF2B5EF4-FFF2-40B4-BE49-F238E27FC236}">
                <a16:creationId xmlns:a16="http://schemas.microsoft.com/office/drawing/2014/main" id="{EEBE8AA2-B5CF-4E92-A021-E36407191F6C}"/>
              </a:ext>
            </a:extLst>
          </p:cNvPr>
          <p:cNvGrpSpPr/>
          <p:nvPr/>
        </p:nvGrpSpPr>
        <p:grpSpPr>
          <a:xfrm>
            <a:off x="4988750" y="8916101"/>
            <a:ext cx="371136" cy="541883"/>
            <a:chOff x="0" y="1112838"/>
            <a:chExt cx="827088" cy="1039813"/>
          </a:xfrm>
        </p:grpSpPr>
        <p:sp>
          <p:nvSpPr>
            <p:cNvPr id="188" name="Freeform 11">
              <a:extLst>
                <a:ext uri="{FF2B5EF4-FFF2-40B4-BE49-F238E27FC236}">
                  <a16:creationId xmlns:a16="http://schemas.microsoft.com/office/drawing/2014/main" id="{8B439D57-9D83-4CED-98FE-10919640A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975" y="1112838"/>
              <a:ext cx="465138" cy="565150"/>
            </a:xfrm>
            <a:custGeom>
              <a:avLst/>
              <a:gdLst>
                <a:gd name="T0" fmla="*/ 0 w 659"/>
                <a:gd name="T1" fmla="*/ 799 h 799"/>
                <a:gd name="T2" fmla="*/ 31 w 659"/>
                <a:gd name="T3" fmla="*/ 662 h 799"/>
                <a:gd name="T4" fmla="*/ 50 w 659"/>
                <a:gd name="T5" fmla="*/ 379 h 799"/>
                <a:gd name="T6" fmla="*/ 65 w 659"/>
                <a:gd name="T7" fmla="*/ 200 h 799"/>
                <a:gd name="T8" fmla="*/ 68 w 659"/>
                <a:gd name="T9" fmla="*/ 166 h 799"/>
                <a:gd name="T10" fmla="*/ 137 w 659"/>
                <a:gd name="T11" fmla="*/ 78 h 799"/>
                <a:gd name="T12" fmla="*/ 249 w 659"/>
                <a:gd name="T13" fmla="*/ 28 h 799"/>
                <a:gd name="T14" fmla="*/ 448 w 659"/>
                <a:gd name="T15" fmla="*/ 35 h 799"/>
                <a:gd name="T16" fmla="*/ 549 w 659"/>
                <a:gd name="T17" fmla="*/ 107 h 799"/>
                <a:gd name="T18" fmla="*/ 596 w 659"/>
                <a:gd name="T19" fmla="*/ 188 h 799"/>
                <a:gd name="T20" fmla="*/ 609 w 659"/>
                <a:gd name="T21" fmla="*/ 277 h 799"/>
                <a:gd name="T22" fmla="*/ 612 w 659"/>
                <a:gd name="T23" fmla="*/ 432 h 799"/>
                <a:gd name="T24" fmla="*/ 630 w 659"/>
                <a:gd name="T25" fmla="*/ 645 h 799"/>
                <a:gd name="T26" fmla="*/ 659 w 659"/>
                <a:gd name="T27" fmla="*/ 796 h 799"/>
                <a:gd name="T28" fmla="*/ 342 w 659"/>
                <a:gd name="T29" fmla="*/ 773 h 799"/>
                <a:gd name="T30" fmla="*/ 0 w 659"/>
                <a:gd name="T31" fmla="*/ 799 h 7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9" h="799">
                  <a:moveTo>
                    <a:pt x="0" y="799"/>
                  </a:moveTo>
                  <a:cubicBezTo>
                    <a:pt x="9" y="769"/>
                    <a:pt x="21" y="722"/>
                    <a:pt x="31" y="662"/>
                  </a:cubicBezTo>
                  <a:cubicBezTo>
                    <a:pt x="45" y="571"/>
                    <a:pt x="36" y="558"/>
                    <a:pt x="50" y="379"/>
                  </a:cubicBezTo>
                  <a:cubicBezTo>
                    <a:pt x="52" y="351"/>
                    <a:pt x="58" y="281"/>
                    <a:pt x="65" y="200"/>
                  </a:cubicBezTo>
                  <a:cubicBezTo>
                    <a:pt x="67" y="185"/>
                    <a:pt x="68" y="174"/>
                    <a:pt x="68" y="166"/>
                  </a:cubicBezTo>
                  <a:cubicBezTo>
                    <a:pt x="78" y="144"/>
                    <a:pt x="99" y="109"/>
                    <a:pt x="137" y="78"/>
                  </a:cubicBezTo>
                  <a:cubicBezTo>
                    <a:pt x="177" y="46"/>
                    <a:pt x="216" y="36"/>
                    <a:pt x="249" y="28"/>
                  </a:cubicBezTo>
                  <a:cubicBezTo>
                    <a:pt x="286" y="19"/>
                    <a:pt x="363" y="0"/>
                    <a:pt x="448" y="35"/>
                  </a:cubicBezTo>
                  <a:cubicBezTo>
                    <a:pt x="508" y="59"/>
                    <a:pt x="542" y="98"/>
                    <a:pt x="549" y="107"/>
                  </a:cubicBezTo>
                  <a:cubicBezTo>
                    <a:pt x="576" y="137"/>
                    <a:pt x="589" y="168"/>
                    <a:pt x="596" y="188"/>
                  </a:cubicBezTo>
                  <a:cubicBezTo>
                    <a:pt x="600" y="208"/>
                    <a:pt x="605" y="239"/>
                    <a:pt x="609" y="277"/>
                  </a:cubicBezTo>
                  <a:cubicBezTo>
                    <a:pt x="615" y="343"/>
                    <a:pt x="611" y="373"/>
                    <a:pt x="612" y="432"/>
                  </a:cubicBezTo>
                  <a:cubicBezTo>
                    <a:pt x="613" y="524"/>
                    <a:pt x="623" y="594"/>
                    <a:pt x="630" y="645"/>
                  </a:cubicBezTo>
                  <a:cubicBezTo>
                    <a:pt x="638" y="702"/>
                    <a:pt x="649" y="753"/>
                    <a:pt x="659" y="796"/>
                  </a:cubicBezTo>
                  <a:cubicBezTo>
                    <a:pt x="567" y="783"/>
                    <a:pt x="460" y="774"/>
                    <a:pt x="342" y="773"/>
                  </a:cubicBezTo>
                  <a:cubicBezTo>
                    <a:pt x="213" y="773"/>
                    <a:pt x="98" y="784"/>
                    <a:pt x="0" y="799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89" name="Freeform 12">
              <a:extLst>
                <a:ext uri="{FF2B5EF4-FFF2-40B4-BE49-F238E27FC236}">
                  <a16:creationId xmlns:a16="http://schemas.microsoft.com/office/drawing/2014/main" id="{5F3C66AC-6379-4050-91DF-5EC990111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8" y="1597026"/>
              <a:ext cx="825500" cy="555625"/>
            </a:xfrm>
            <a:custGeom>
              <a:avLst/>
              <a:gdLst>
                <a:gd name="T0" fmla="*/ 374 w 1167"/>
                <a:gd name="T1" fmla="*/ 39 h 786"/>
                <a:gd name="T2" fmla="*/ 341 w 1167"/>
                <a:gd name="T3" fmla="*/ 56 h 786"/>
                <a:gd name="T4" fmla="*/ 229 w 1167"/>
                <a:gd name="T5" fmla="*/ 104 h 786"/>
                <a:gd name="T6" fmla="*/ 146 w 1167"/>
                <a:gd name="T7" fmla="*/ 139 h 786"/>
                <a:gd name="T8" fmla="*/ 104 w 1167"/>
                <a:gd name="T9" fmla="*/ 171 h 786"/>
                <a:gd name="T10" fmla="*/ 79 w 1167"/>
                <a:gd name="T11" fmla="*/ 211 h 786"/>
                <a:gd name="T12" fmla="*/ 52 w 1167"/>
                <a:gd name="T13" fmla="*/ 289 h 786"/>
                <a:gd name="T14" fmla="*/ 26 w 1167"/>
                <a:gd name="T15" fmla="*/ 404 h 786"/>
                <a:gd name="T16" fmla="*/ 10 w 1167"/>
                <a:gd name="T17" fmla="*/ 527 h 786"/>
                <a:gd name="T18" fmla="*/ 0 w 1167"/>
                <a:gd name="T19" fmla="*/ 651 h 786"/>
                <a:gd name="T20" fmla="*/ 109 w 1167"/>
                <a:gd name="T21" fmla="*/ 712 h 786"/>
                <a:gd name="T22" fmla="*/ 201 w 1167"/>
                <a:gd name="T23" fmla="*/ 739 h 786"/>
                <a:gd name="T24" fmla="*/ 465 w 1167"/>
                <a:gd name="T25" fmla="*/ 776 h 786"/>
                <a:gd name="T26" fmla="*/ 816 w 1167"/>
                <a:gd name="T27" fmla="*/ 767 h 786"/>
                <a:gd name="T28" fmla="*/ 985 w 1167"/>
                <a:gd name="T29" fmla="*/ 736 h 786"/>
                <a:gd name="T30" fmla="*/ 1087 w 1167"/>
                <a:gd name="T31" fmla="*/ 700 h 786"/>
                <a:gd name="T32" fmla="*/ 1166 w 1167"/>
                <a:gd name="T33" fmla="*/ 654 h 786"/>
                <a:gd name="T34" fmla="*/ 1154 w 1167"/>
                <a:gd name="T35" fmla="*/ 457 h 786"/>
                <a:gd name="T36" fmla="*/ 1114 w 1167"/>
                <a:gd name="T37" fmla="*/ 273 h 786"/>
                <a:gd name="T38" fmla="*/ 1082 w 1167"/>
                <a:gd name="T39" fmla="*/ 189 h 786"/>
                <a:gd name="T40" fmla="*/ 1053 w 1167"/>
                <a:gd name="T41" fmla="*/ 159 h 786"/>
                <a:gd name="T42" fmla="*/ 1014 w 1167"/>
                <a:gd name="T43" fmla="*/ 136 h 786"/>
                <a:gd name="T44" fmla="*/ 915 w 1167"/>
                <a:gd name="T45" fmla="*/ 93 h 786"/>
                <a:gd name="T46" fmla="*/ 810 w 1167"/>
                <a:gd name="T47" fmla="*/ 47 h 786"/>
                <a:gd name="T48" fmla="*/ 682 w 1167"/>
                <a:gd name="T49" fmla="*/ 11 h 786"/>
                <a:gd name="T50" fmla="*/ 504 w 1167"/>
                <a:gd name="T51" fmla="*/ 13 h 786"/>
                <a:gd name="T52" fmla="*/ 374 w 1167"/>
                <a:gd name="T53" fmla="*/ 39 h 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67" h="786">
                  <a:moveTo>
                    <a:pt x="374" y="39"/>
                  </a:moveTo>
                  <a:cubicBezTo>
                    <a:pt x="366" y="44"/>
                    <a:pt x="355" y="49"/>
                    <a:pt x="341" y="56"/>
                  </a:cubicBezTo>
                  <a:cubicBezTo>
                    <a:pt x="321" y="66"/>
                    <a:pt x="283" y="84"/>
                    <a:pt x="229" y="104"/>
                  </a:cubicBezTo>
                  <a:cubicBezTo>
                    <a:pt x="188" y="120"/>
                    <a:pt x="173" y="123"/>
                    <a:pt x="146" y="139"/>
                  </a:cubicBezTo>
                  <a:cubicBezTo>
                    <a:pt x="130" y="147"/>
                    <a:pt x="117" y="157"/>
                    <a:pt x="104" y="171"/>
                  </a:cubicBezTo>
                  <a:cubicBezTo>
                    <a:pt x="96" y="180"/>
                    <a:pt x="89" y="191"/>
                    <a:pt x="79" y="211"/>
                  </a:cubicBezTo>
                  <a:cubicBezTo>
                    <a:pt x="63" y="244"/>
                    <a:pt x="56" y="272"/>
                    <a:pt x="52" y="289"/>
                  </a:cubicBezTo>
                  <a:cubicBezTo>
                    <a:pt x="39" y="339"/>
                    <a:pt x="33" y="364"/>
                    <a:pt x="26" y="404"/>
                  </a:cubicBezTo>
                  <a:cubicBezTo>
                    <a:pt x="18" y="450"/>
                    <a:pt x="14" y="485"/>
                    <a:pt x="10" y="527"/>
                  </a:cubicBezTo>
                  <a:cubicBezTo>
                    <a:pt x="7" y="559"/>
                    <a:pt x="3" y="601"/>
                    <a:pt x="0" y="651"/>
                  </a:cubicBezTo>
                  <a:cubicBezTo>
                    <a:pt x="24" y="669"/>
                    <a:pt x="61" y="692"/>
                    <a:pt x="109" y="712"/>
                  </a:cubicBezTo>
                  <a:cubicBezTo>
                    <a:pt x="147" y="727"/>
                    <a:pt x="178" y="734"/>
                    <a:pt x="201" y="739"/>
                  </a:cubicBezTo>
                  <a:cubicBezTo>
                    <a:pt x="341" y="769"/>
                    <a:pt x="465" y="776"/>
                    <a:pt x="465" y="776"/>
                  </a:cubicBezTo>
                  <a:cubicBezTo>
                    <a:pt x="625" y="786"/>
                    <a:pt x="743" y="774"/>
                    <a:pt x="816" y="767"/>
                  </a:cubicBezTo>
                  <a:cubicBezTo>
                    <a:pt x="845" y="764"/>
                    <a:pt x="908" y="757"/>
                    <a:pt x="985" y="736"/>
                  </a:cubicBezTo>
                  <a:cubicBezTo>
                    <a:pt x="1032" y="723"/>
                    <a:pt x="1061" y="712"/>
                    <a:pt x="1087" y="700"/>
                  </a:cubicBezTo>
                  <a:cubicBezTo>
                    <a:pt x="1121" y="684"/>
                    <a:pt x="1147" y="667"/>
                    <a:pt x="1166" y="654"/>
                  </a:cubicBezTo>
                  <a:cubicBezTo>
                    <a:pt x="1167" y="575"/>
                    <a:pt x="1161" y="509"/>
                    <a:pt x="1154" y="457"/>
                  </a:cubicBezTo>
                  <a:cubicBezTo>
                    <a:pt x="1148" y="412"/>
                    <a:pt x="1139" y="350"/>
                    <a:pt x="1114" y="273"/>
                  </a:cubicBezTo>
                  <a:cubicBezTo>
                    <a:pt x="1103" y="238"/>
                    <a:pt x="1091" y="210"/>
                    <a:pt x="1082" y="189"/>
                  </a:cubicBezTo>
                  <a:cubicBezTo>
                    <a:pt x="1076" y="181"/>
                    <a:pt x="1067" y="170"/>
                    <a:pt x="1053" y="159"/>
                  </a:cubicBezTo>
                  <a:cubicBezTo>
                    <a:pt x="1036" y="146"/>
                    <a:pt x="1022" y="139"/>
                    <a:pt x="1014" y="136"/>
                  </a:cubicBezTo>
                  <a:cubicBezTo>
                    <a:pt x="953" y="109"/>
                    <a:pt x="923" y="95"/>
                    <a:pt x="915" y="93"/>
                  </a:cubicBezTo>
                  <a:cubicBezTo>
                    <a:pt x="848" y="66"/>
                    <a:pt x="855" y="64"/>
                    <a:pt x="810" y="47"/>
                  </a:cubicBezTo>
                  <a:cubicBezTo>
                    <a:pt x="778" y="35"/>
                    <a:pt x="736" y="19"/>
                    <a:pt x="682" y="11"/>
                  </a:cubicBezTo>
                  <a:cubicBezTo>
                    <a:pt x="611" y="0"/>
                    <a:pt x="554" y="7"/>
                    <a:pt x="504" y="13"/>
                  </a:cubicBezTo>
                  <a:cubicBezTo>
                    <a:pt x="453" y="19"/>
                    <a:pt x="410" y="29"/>
                    <a:pt x="374" y="3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90" name="Freeform 13">
              <a:extLst>
                <a:ext uri="{FF2B5EF4-FFF2-40B4-BE49-F238E27FC236}">
                  <a16:creationId xmlns:a16="http://schemas.microsoft.com/office/drawing/2014/main" id="{B6C2FA0B-8778-4439-A13D-5EF4C27D4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598613"/>
              <a:ext cx="827088" cy="550863"/>
            </a:xfrm>
            <a:custGeom>
              <a:avLst/>
              <a:gdLst>
                <a:gd name="T0" fmla="*/ 375 w 1170"/>
                <a:gd name="T1" fmla="*/ 35 h 779"/>
                <a:gd name="T2" fmla="*/ 230 w 1170"/>
                <a:gd name="T3" fmla="*/ 99 h 779"/>
                <a:gd name="T4" fmla="*/ 147 w 1170"/>
                <a:gd name="T5" fmla="*/ 134 h 779"/>
                <a:gd name="T6" fmla="*/ 79 w 1170"/>
                <a:gd name="T7" fmla="*/ 207 h 779"/>
                <a:gd name="T8" fmla="*/ 26 w 1170"/>
                <a:gd name="T9" fmla="*/ 400 h 779"/>
                <a:gd name="T10" fmla="*/ 0 w 1170"/>
                <a:gd name="T11" fmla="*/ 648 h 779"/>
                <a:gd name="T12" fmla="*/ 1 w 1170"/>
                <a:gd name="T13" fmla="*/ 649 h 779"/>
                <a:gd name="T14" fmla="*/ 202 w 1170"/>
                <a:gd name="T15" fmla="*/ 738 h 779"/>
                <a:gd name="T16" fmla="*/ 588 w 1170"/>
                <a:gd name="T17" fmla="*/ 779 h 779"/>
                <a:gd name="T18" fmla="*/ 987 w 1170"/>
                <a:gd name="T19" fmla="*/ 735 h 779"/>
                <a:gd name="T20" fmla="*/ 1169 w 1170"/>
                <a:gd name="T21" fmla="*/ 652 h 779"/>
                <a:gd name="T22" fmla="*/ 1170 w 1170"/>
                <a:gd name="T23" fmla="*/ 651 h 779"/>
                <a:gd name="T24" fmla="*/ 1158 w 1170"/>
                <a:gd name="T25" fmla="*/ 454 h 779"/>
                <a:gd name="T26" fmla="*/ 1086 w 1170"/>
                <a:gd name="T27" fmla="*/ 185 h 779"/>
                <a:gd name="T28" fmla="*/ 1086 w 1170"/>
                <a:gd name="T29" fmla="*/ 185 h 779"/>
                <a:gd name="T30" fmla="*/ 1017 w 1170"/>
                <a:gd name="T31" fmla="*/ 131 h 779"/>
                <a:gd name="T32" fmla="*/ 857 w 1170"/>
                <a:gd name="T33" fmla="*/ 61 h 779"/>
                <a:gd name="T34" fmla="*/ 684 w 1170"/>
                <a:gd name="T35" fmla="*/ 6 h 779"/>
                <a:gd name="T36" fmla="*/ 506 w 1170"/>
                <a:gd name="T37" fmla="*/ 8 h 779"/>
                <a:gd name="T38" fmla="*/ 375 w 1170"/>
                <a:gd name="T39" fmla="*/ 35 h 779"/>
                <a:gd name="T40" fmla="*/ 376 w 1170"/>
                <a:gd name="T41" fmla="*/ 36 h 779"/>
                <a:gd name="T42" fmla="*/ 506 w 1170"/>
                <a:gd name="T43" fmla="*/ 12 h 779"/>
                <a:gd name="T44" fmla="*/ 684 w 1170"/>
                <a:gd name="T45" fmla="*/ 10 h 779"/>
                <a:gd name="T46" fmla="*/ 856 w 1170"/>
                <a:gd name="T47" fmla="*/ 65 h 779"/>
                <a:gd name="T48" fmla="*/ 1015 w 1170"/>
                <a:gd name="T49" fmla="*/ 135 h 779"/>
                <a:gd name="T50" fmla="*/ 1083 w 1170"/>
                <a:gd name="T51" fmla="*/ 187 h 779"/>
                <a:gd name="T52" fmla="*/ 1082 w 1170"/>
                <a:gd name="T53" fmla="*/ 187 h 779"/>
                <a:gd name="T54" fmla="*/ 1154 w 1170"/>
                <a:gd name="T55" fmla="*/ 455 h 779"/>
                <a:gd name="T56" fmla="*/ 1166 w 1170"/>
                <a:gd name="T57" fmla="*/ 651 h 779"/>
                <a:gd name="T58" fmla="*/ 1167 w 1170"/>
                <a:gd name="T59" fmla="*/ 649 h 779"/>
                <a:gd name="T60" fmla="*/ 986 w 1170"/>
                <a:gd name="T61" fmla="*/ 731 h 779"/>
                <a:gd name="T62" fmla="*/ 588 w 1170"/>
                <a:gd name="T63" fmla="*/ 775 h 779"/>
                <a:gd name="T64" fmla="*/ 462 w 1170"/>
                <a:gd name="T65" fmla="*/ 771 h 779"/>
                <a:gd name="T66" fmla="*/ 112 w 1170"/>
                <a:gd name="T67" fmla="*/ 707 h 779"/>
                <a:gd name="T68" fmla="*/ 2 w 1170"/>
                <a:gd name="T69" fmla="*/ 648 h 779"/>
                <a:gd name="T70" fmla="*/ 14 w 1170"/>
                <a:gd name="T71" fmla="*/ 524 h 779"/>
                <a:gd name="T72" fmla="*/ 56 w 1170"/>
                <a:gd name="T73" fmla="*/ 286 h 779"/>
                <a:gd name="T74" fmla="*/ 107 w 1170"/>
                <a:gd name="T75" fmla="*/ 170 h 779"/>
                <a:gd name="T76" fmla="*/ 185 w 1170"/>
                <a:gd name="T77" fmla="*/ 120 h 779"/>
                <a:gd name="T78" fmla="*/ 344 w 1170"/>
                <a:gd name="T79" fmla="*/ 55 h 779"/>
                <a:gd name="T80" fmla="*/ 376 w 1170"/>
                <a:gd name="T81" fmla="*/ 36 h 779"/>
                <a:gd name="T82" fmla="*/ 376 w 1170"/>
                <a:gd name="T83" fmla="*/ 36 h 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70" h="779">
                  <a:moveTo>
                    <a:pt x="376" y="36"/>
                  </a:moveTo>
                  <a:cubicBezTo>
                    <a:pt x="375" y="35"/>
                    <a:pt x="375" y="35"/>
                    <a:pt x="375" y="35"/>
                  </a:cubicBezTo>
                  <a:cubicBezTo>
                    <a:pt x="367" y="39"/>
                    <a:pt x="356" y="45"/>
                    <a:pt x="342" y="51"/>
                  </a:cubicBezTo>
                  <a:cubicBezTo>
                    <a:pt x="323" y="61"/>
                    <a:pt x="284" y="79"/>
                    <a:pt x="230" y="99"/>
                  </a:cubicBezTo>
                  <a:cubicBezTo>
                    <a:pt x="210" y="107"/>
                    <a:pt x="196" y="112"/>
                    <a:pt x="184" y="117"/>
                  </a:cubicBezTo>
                  <a:cubicBezTo>
                    <a:pt x="171" y="121"/>
                    <a:pt x="161" y="126"/>
                    <a:pt x="147" y="134"/>
                  </a:cubicBezTo>
                  <a:cubicBezTo>
                    <a:pt x="131" y="143"/>
                    <a:pt x="117" y="152"/>
                    <a:pt x="104" y="167"/>
                  </a:cubicBezTo>
                  <a:cubicBezTo>
                    <a:pt x="96" y="176"/>
                    <a:pt x="89" y="187"/>
                    <a:pt x="79" y="207"/>
                  </a:cubicBezTo>
                  <a:cubicBezTo>
                    <a:pt x="63" y="240"/>
                    <a:pt x="56" y="269"/>
                    <a:pt x="52" y="285"/>
                  </a:cubicBezTo>
                  <a:cubicBezTo>
                    <a:pt x="39" y="336"/>
                    <a:pt x="33" y="361"/>
                    <a:pt x="26" y="400"/>
                  </a:cubicBezTo>
                  <a:cubicBezTo>
                    <a:pt x="18" y="447"/>
                    <a:pt x="14" y="482"/>
                    <a:pt x="10" y="523"/>
                  </a:cubicBezTo>
                  <a:cubicBezTo>
                    <a:pt x="7" y="556"/>
                    <a:pt x="3" y="598"/>
                    <a:pt x="0" y="648"/>
                  </a:cubicBezTo>
                  <a:cubicBezTo>
                    <a:pt x="0" y="649"/>
                    <a:pt x="0" y="649"/>
                    <a:pt x="0" y="649"/>
                  </a:cubicBezTo>
                  <a:cubicBezTo>
                    <a:pt x="1" y="649"/>
                    <a:pt x="1" y="649"/>
                    <a:pt x="1" y="649"/>
                  </a:cubicBezTo>
                  <a:cubicBezTo>
                    <a:pt x="25" y="667"/>
                    <a:pt x="62" y="691"/>
                    <a:pt x="111" y="711"/>
                  </a:cubicBezTo>
                  <a:cubicBezTo>
                    <a:pt x="148" y="726"/>
                    <a:pt x="180" y="733"/>
                    <a:pt x="202" y="738"/>
                  </a:cubicBezTo>
                  <a:cubicBezTo>
                    <a:pt x="343" y="768"/>
                    <a:pt x="467" y="775"/>
                    <a:pt x="467" y="775"/>
                  </a:cubicBezTo>
                  <a:cubicBezTo>
                    <a:pt x="510" y="778"/>
                    <a:pt x="551" y="779"/>
                    <a:pt x="588" y="779"/>
                  </a:cubicBezTo>
                  <a:cubicBezTo>
                    <a:pt x="688" y="779"/>
                    <a:pt x="765" y="771"/>
                    <a:pt x="818" y="766"/>
                  </a:cubicBezTo>
                  <a:cubicBezTo>
                    <a:pt x="847" y="763"/>
                    <a:pt x="910" y="755"/>
                    <a:pt x="987" y="735"/>
                  </a:cubicBezTo>
                  <a:cubicBezTo>
                    <a:pt x="1034" y="722"/>
                    <a:pt x="1064" y="711"/>
                    <a:pt x="1090" y="699"/>
                  </a:cubicBezTo>
                  <a:cubicBezTo>
                    <a:pt x="1124" y="683"/>
                    <a:pt x="1150" y="666"/>
                    <a:pt x="1169" y="652"/>
                  </a:cubicBezTo>
                  <a:cubicBezTo>
                    <a:pt x="1170" y="652"/>
                    <a:pt x="1170" y="652"/>
                    <a:pt x="1170" y="652"/>
                  </a:cubicBezTo>
                  <a:cubicBezTo>
                    <a:pt x="1170" y="651"/>
                    <a:pt x="1170" y="651"/>
                    <a:pt x="1170" y="651"/>
                  </a:cubicBezTo>
                  <a:cubicBezTo>
                    <a:pt x="1170" y="643"/>
                    <a:pt x="1170" y="636"/>
                    <a:pt x="1170" y="629"/>
                  </a:cubicBezTo>
                  <a:cubicBezTo>
                    <a:pt x="1170" y="560"/>
                    <a:pt x="1165" y="501"/>
                    <a:pt x="1158" y="454"/>
                  </a:cubicBezTo>
                  <a:cubicBezTo>
                    <a:pt x="1152" y="408"/>
                    <a:pt x="1143" y="347"/>
                    <a:pt x="1118" y="269"/>
                  </a:cubicBezTo>
                  <a:cubicBezTo>
                    <a:pt x="1107" y="235"/>
                    <a:pt x="1095" y="206"/>
                    <a:pt x="1086" y="185"/>
                  </a:cubicBezTo>
                  <a:cubicBezTo>
                    <a:pt x="1086" y="185"/>
                    <a:pt x="1086" y="185"/>
                    <a:pt x="1086" y="185"/>
                  </a:cubicBezTo>
                  <a:cubicBezTo>
                    <a:pt x="1086" y="185"/>
                    <a:pt x="1086" y="185"/>
                    <a:pt x="1086" y="185"/>
                  </a:cubicBezTo>
                  <a:cubicBezTo>
                    <a:pt x="1080" y="177"/>
                    <a:pt x="1070" y="166"/>
                    <a:pt x="1056" y="155"/>
                  </a:cubicBezTo>
                  <a:cubicBezTo>
                    <a:pt x="1040" y="141"/>
                    <a:pt x="1025" y="135"/>
                    <a:pt x="1017" y="131"/>
                  </a:cubicBezTo>
                  <a:cubicBezTo>
                    <a:pt x="956" y="104"/>
                    <a:pt x="926" y="91"/>
                    <a:pt x="918" y="88"/>
                  </a:cubicBezTo>
                  <a:cubicBezTo>
                    <a:pt x="885" y="74"/>
                    <a:pt x="870" y="67"/>
                    <a:pt x="857" y="61"/>
                  </a:cubicBezTo>
                  <a:cubicBezTo>
                    <a:pt x="845" y="55"/>
                    <a:pt x="835" y="51"/>
                    <a:pt x="813" y="42"/>
                  </a:cubicBezTo>
                  <a:cubicBezTo>
                    <a:pt x="780" y="30"/>
                    <a:pt x="738" y="14"/>
                    <a:pt x="684" y="6"/>
                  </a:cubicBezTo>
                  <a:cubicBezTo>
                    <a:pt x="657" y="2"/>
                    <a:pt x="631" y="0"/>
                    <a:pt x="608" y="0"/>
                  </a:cubicBezTo>
                  <a:cubicBezTo>
                    <a:pt x="570" y="0"/>
                    <a:pt x="537" y="4"/>
                    <a:pt x="506" y="8"/>
                  </a:cubicBezTo>
                  <a:cubicBezTo>
                    <a:pt x="455" y="14"/>
                    <a:pt x="411" y="24"/>
                    <a:pt x="375" y="35"/>
                  </a:cubicBezTo>
                  <a:cubicBezTo>
                    <a:pt x="375" y="35"/>
                    <a:pt x="375" y="35"/>
                    <a:pt x="375" y="35"/>
                  </a:cubicBezTo>
                  <a:cubicBezTo>
                    <a:pt x="375" y="35"/>
                    <a:pt x="375" y="35"/>
                    <a:pt x="375" y="35"/>
                  </a:cubicBezTo>
                  <a:cubicBezTo>
                    <a:pt x="376" y="36"/>
                    <a:pt x="376" y="36"/>
                    <a:pt x="376" y="36"/>
                  </a:cubicBezTo>
                  <a:cubicBezTo>
                    <a:pt x="376" y="38"/>
                    <a:pt x="376" y="38"/>
                    <a:pt x="376" y="38"/>
                  </a:cubicBezTo>
                  <a:cubicBezTo>
                    <a:pt x="412" y="28"/>
                    <a:pt x="456" y="18"/>
                    <a:pt x="506" y="12"/>
                  </a:cubicBezTo>
                  <a:cubicBezTo>
                    <a:pt x="537" y="8"/>
                    <a:pt x="570" y="4"/>
                    <a:pt x="608" y="4"/>
                  </a:cubicBezTo>
                  <a:cubicBezTo>
                    <a:pt x="631" y="4"/>
                    <a:pt x="656" y="6"/>
                    <a:pt x="684" y="10"/>
                  </a:cubicBezTo>
                  <a:cubicBezTo>
                    <a:pt x="737" y="18"/>
                    <a:pt x="779" y="34"/>
                    <a:pt x="811" y="46"/>
                  </a:cubicBezTo>
                  <a:cubicBezTo>
                    <a:pt x="834" y="54"/>
                    <a:pt x="843" y="59"/>
                    <a:pt x="856" y="65"/>
                  </a:cubicBezTo>
                  <a:cubicBezTo>
                    <a:pt x="868" y="71"/>
                    <a:pt x="883" y="78"/>
                    <a:pt x="917" y="91"/>
                  </a:cubicBezTo>
                  <a:cubicBezTo>
                    <a:pt x="924" y="94"/>
                    <a:pt x="954" y="108"/>
                    <a:pt x="1015" y="135"/>
                  </a:cubicBezTo>
                  <a:cubicBezTo>
                    <a:pt x="1023" y="138"/>
                    <a:pt x="1037" y="145"/>
                    <a:pt x="1054" y="158"/>
                  </a:cubicBezTo>
                  <a:cubicBezTo>
                    <a:pt x="1067" y="169"/>
                    <a:pt x="1077" y="180"/>
                    <a:pt x="1083" y="187"/>
                  </a:cubicBezTo>
                  <a:cubicBezTo>
                    <a:pt x="1084" y="186"/>
                    <a:pt x="1084" y="186"/>
                    <a:pt x="1084" y="186"/>
                  </a:cubicBezTo>
                  <a:cubicBezTo>
                    <a:pt x="1082" y="187"/>
                    <a:pt x="1082" y="187"/>
                    <a:pt x="1082" y="187"/>
                  </a:cubicBezTo>
                  <a:cubicBezTo>
                    <a:pt x="1091" y="207"/>
                    <a:pt x="1103" y="236"/>
                    <a:pt x="1114" y="271"/>
                  </a:cubicBezTo>
                  <a:cubicBezTo>
                    <a:pt x="1140" y="348"/>
                    <a:pt x="1148" y="409"/>
                    <a:pt x="1154" y="455"/>
                  </a:cubicBezTo>
                  <a:cubicBezTo>
                    <a:pt x="1161" y="501"/>
                    <a:pt x="1166" y="560"/>
                    <a:pt x="1166" y="629"/>
                  </a:cubicBezTo>
                  <a:cubicBezTo>
                    <a:pt x="1166" y="636"/>
                    <a:pt x="1166" y="643"/>
                    <a:pt x="1166" y="651"/>
                  </a:cubicBezTo>
                  <a:cubicBezTo>
                    <a:pt x="1168" y="651"/>
                    <a:pt x="1168" y="651"/>
                    <a:pt x="1168" y="651"/>
                  </a:cubicBezTo>
                  <a:cubicBezTo>
                    <a:pt x="1167" y="649"/>
                    <a:pt x="1167" y="649"/>
                    <a:pt x="1167" y="649"/>
                  </a:cubicBezTo>
                  <a:cubicBezTo>
                    <a:pt x="1148" y="662"/>
                    <a:pt x="1122" y="679"/>
                    <a:pt x="1088" y="695"/>
                  </a:cubicBezTo>
                  <a:cubicBezTo>
                    <a:pt x="1063" y="707"/>
                    <a:pt x="1033" y="719"/>
                    <a:pt x="986" y="731"/>
                  </a:cubicBezTo>
                  <a:cubicBezTo>
                    <a:pt x="909" y="752"/>
                    <a:pt x="846" y="759"/>
                    <a:pt x="818" y="762"/>
                  </a:cubicBezTo>
                  <a:cubicBezTo>
                    <a:pt x="765" y="767"/>
                    <a:pt x="688" y="775"/>
                    <a:pt x="588" y="775"/>
                  </a:cubicBezTo>
                  <a:cubicBezTo>
                    <a:pt x="551" y="775"/>
                    <a:pt x="511" y="774"/>
                    <a:pt x="467" y="771"/>
                  </a:cubicBezTo>
                  <a:cubicBezTo>
                    <a:pt x="467" y="771"/>
                    <a:pt x="466" y="771"/>
                    <a:pt x="462" y="771"/>
                  </a:cubicBezTo>
                  <a:cubicBezTo>
                    <a:pt x="436" y="769"/>
                    <a:pt x="326" y="760"/>
                    <a:pt x="203" y="734"/>
                  </a:cubicBezTo>
                  <a:cubicBezTo>
                    <a:pt x="180" y="729"/>
                    <a:pt x="150" y="722"/>
                    <a:pt x="112" y="707"/>
                  </a:cubicBezTo>
                  <a:cubicBezTo>
                    <a:pt x="64" y="687"/>
                    <a:pt x="28" y="664"/>
                    <a:pt x="4" y="646"/>
                  </a:cubicBezTo>
                  <a:cubicBezTo>
                    <a:pt x="2" y="648"/>
                    <a:pt x="2" y="648"/>
                    <a:pt x="2" y="648"/>
                  </a:cubicBezTo>
                  <a:cubicBezTo>
                    <a:pt x="4" y="648"/>
                    <a:pt x="4" y="648"/>
                    <a:pt x="4" y="648"/>
                  </a:cubicBezTo>
                  <a:cubicBezTo>
                    <a:pt x="7" y="598"/>
                    <a:pt x="11" y="556"/>
                    <a:pt x="14" y="524"/>
                  </a:cubicBezTo>
                  <a:cubicBezTo>
                    <a:pt x="18" y="482"/>
                    <a:pt x="22" y="447"/>
                    <a:pt x="30" y="401"/>
                  </a:cubicBezTo>
                  <a:cubicBezTo>
                    <a:pt x="37" y="362"/>
                    <a:pt x="43" y="337"/>
                    <a:pt x="56" y="286"/>
                  </a:cubicBezTo>
                  <a:cubicBezTo>
                    <a:pt x="60" y="270"/>
                    <a:pt x="67" y="242"/>
                    <a:pt x="83" y="209"/>
                  </a:cubicBezTo>
                  <a:cubicBezTo>
                    <a:pt x="92" y="188"/>
                    <a:pt x="100" y="178"/>
                    <a:pt x="107" y="170"/>
                  </a:cubicBezTo>
                  <a:cubicBezTo>
                    <a:pt x="120" y="155"/>
                    <a:pt x="133" y="146"/>
                    <a:pt x="149" y="137"/>
                  </a:cubicBezTo>
                  <a:cubicBezTo>
                    <a:pt x="163" y="130"/>
                    <a:pt x="173" y="125"/>
                    <a:pt x="185" y="120"/>
                  </a:cubicBezTo>
                  <a:cubicBezTo>
                    <a:pt x="197" y="116"/>
                    <a:pt x="211" y="111"/>
                    <a:pt x="232" y="103"/>
                  </a:cubicBezTo>
                  <a:cubicBezTo>
                    <a:pt x="285" y="83"/>
                    <a:pt x="324" y="65"/>
                    <a:pt x="344" y="55"/>
                  </a:cubicBezTo>
                  <a:cubicBezTo>
                    <a:pt x="358" y="48"/>
                    <a:pt x="369" y="42"/>
                    <a:pt x="377" y="38"/>
                  </a:cubicBezTo>
                  <a:cubicBezTo>
                    <a:pt x="376" y="36"/>
                    <a:pt x="376" y="36"/>
                    <a:pt x="376" y="36"/>
                  </a:cubicBezTo>
                  <a:cubicBezTo>
                    <a:pt x="376" y="38"/>
                    <a:pt x="376" y="38"/>
                    <a:pt x="376" y="38"/>
                  </a:cubicBezTo>
                  <a:lnTo>
                    <a:pt x="376" y="36"/>
                  </a:lnTo>
                  <a:close/>
                </a:path>
              </a:pathLst>
            </a:custGeom>
            <a:solidFill>
              <a:srgbClr val="2DA6CB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91" name="Freeform 14">
              <a:extLst>
                <a:ext uri="{FF2B5EF4-FFF2-40B4-BE49-F238E27FC236}">
                  <a16:creationId xmlns:a16="http://schemas.microsoft.com/office/drawing/2014/main" id="{20F2C740-C135-444C-BA0C-95B2D722D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63" y="2119313"/>
              <a:ext cx="19050" cy="30163"/>
            </a:xfrm>
            <a:custGeom>
              <a:avLst/>
              <a:gdLst>
                <a:gd name="T0" fmla="*/ 0 w 27"/>
                <a:gd name="T1" fmla="*/ 2 h 43"/>
                <a:gd name="T2" fmla="*/ 12 w 27"/>
                <a:gd name="T3" fmla="*/ 23 h 43"/>
                <a:gd name="T4" fmla="*/ 24 w 27"/>
                <a:gd name="T5" fmla="*/ 43 h 43"/>
                <a:gd name="T6" fmla="*/ 27 w 27"/>
                <a:gd name="T7" fmla="*/ 41 h 43"/>
                <a:gd name="T8" fmla="*/ 16 w 27"/>
                <a:gd name="T9" fmla="*/ 21 h 43"/>
                <a:gd name="T10" fmla="*/ 3 w 27"/>
                <a:gd name="T11" fmla="*/ 0 h 43"/>
                <a:gd name="T12" fmla="*/ 0 w 27"/>
                <a:gd name="T13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43">
                  <a:moveTo>
                    <a:pt x="0" y="2"/>
                  </a:moveTo>
                  <a:cubicBezTo>
                    <a:pt x="4" y="9"/>
                    <a:pt x="8" y="16"/>
                    <a:pt x="12" y="23"/>
                  </a:cubicBezTo>
                  <a:cubicBezTo>
                    <a:pt x="16" y="30"/>
                    <a:pt x="20" y="37"/>
                    <a:pt x="24" y="43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4" y="35"/>
                    <a:pt x="20" y="28"/>
                    <a:pt x="16" y="21"/>
                  </a:cubicBezTo>
                  <a:cubicBezTo>
                    <a:pt x="12" y="14"/>
                    <a:pt x="8" y="7"/>
                    <a:pt x="3" y="0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E52923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92" name="Freeform 15">
              <a:extLst>
                <a:ext uri="{FF2B5EF4-FFF2-40B4-BE49-F238E27FC236}">
                  <a16:creationId xmlns:a16="http://schemas.microsoft.com/office/drawing/2014/main" id="{D1A97434-A8A6-48BC-81F2-F78080361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63" y="1582738"/>
              <a:ext cx="441325" cy="568325"/>
            </a:xfrm>
            <a:custGeom>
              <a:avLst/>
              <a:gdLst>
                <a:gd name="T0" fmla="*/ 176 w 625"/>
                <a:gd name="T1" fmla="*/ 0 h 803"/>
                <a:gd name="T2" fmla="*/ 113 w 625"/>
                <a:gd name="T3" fmla="*/ 58 h 803"/>
                <a:gd name="T4" fmla="*/ 27 w 625"/>
                <a:gd name="T5" fmla="*/ 133 h 803"/>
                <a:gd name="T6" fmla="*/ 63 w 625"/>
                <a:gd name="T7" fmla="*/ 193 h 803"/>
                <a:gd name="T8" fmla="*/ 0 w 625"/>
                <a:gd name="T9" fmla="*/ 249 h 803"/>
                <a:gd name="T10" fmla="*/ 54 w 625"/>
                <a:gd name="T11" fmla="*/ 406 h 803"/>
                <a:gd name="T12" fmla="*/ 97 w 625"/>
                <a:gd name="T13" fmla="*/ 508 h 803"/>
                <a:gd name="T14" fmla="*/ 180 w 625"/>
                <a:gd name="T15" fmla="*/ 651 h 803"/>
                <a:gd name="T16" fmla="*/ 283 w 625"/>
                <a:gd name="T17" fmla="*/ 803 h 803"/>
                <a:gd name="T18" fmla="*/ 336 w 625"/>
                <a:gd name="T19" fmla="*/ 803 h 803"/>
                <a:gd name="T20" fmla="*/ 447 w 625"/>
                <a:gd name="T21" fmla="*/ 640 h 803"/>
                <a:gd name="T22" fmla="*/ 564 w 625"/>
                <a:gd name="T23" fmla="*/ 403 h 803"/>
                <a:gd name="T24" fmla="*/ 625 w 625"/>
                <a:gd name="T25" fmla="*/ 246 h 803"/>
                <a:gd name="T26" fmla="*/ 558 w 625"/>
                <a:gd name="T27" fmla="*/ 193 h 803"/>
                <a:gd name="T28" fmla="*/ 595 w 625"/>
                <a:gd name="T29" fmla="*/ 132 h 803"/>
                <a:gd name="T30" fmla="*/ 513 w 625"/>
                <a:gd name="T31" fmla="*/ 68 h 803"/>
                <a:gd name="T32" fmla="*/ 454 w 625"/>
                <a:gd name="T33" fmla="*/ 10 h 803"/>
                <a:gd name="T34" fmla="*/ 444 w 625"/>
                <a:gd name="T35" fmla="*/ 1 h 803"/>
                <a:gd name="T36" fmla="*/ 176 w 625"/>
                <a:gd name="T37" fmla="*/ 0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25" h="803">
                  <a:moveTo>
                    <a:pt x="176" y="0"/>
                  </a:moveTo>
                  <a:cubicBezTo>
                    <a:pt x="156" y="19"/>
                    <a:pt x="135" y="39"/>
                    <a:pt x="113" y="58"/>
                  </a:cubicBezTo>
                  <a:cubicBezTo>
                    <a:pt x="84" y="85"/>
                    <a:pt x="55" y="110"/>
                    <a:pt x="27" y="133"/>
                  </a:cubicBezTo>
                  <a:cubicBezTo>
                    <a:pt x="39" y="153"/>
                    <a:pt x="51" y="173"/>
                    <a:pt x="63" y="193"/>
                  </a:cubicBezTo>
                  <a:cubicBezTo>
                    <a:pt x="42" y="212"/>
                    <a:pt x="21" y="230"/>
                    <a:pt x="0" y="249"/>
                  </a:cubicBezTo>
                  <a:cubicBezTo>
                    <a:pt x="19" y="308"/>
                    <a:pt x="37" y="360"/>
                    <a:pt x="54" y="406"/>
                  </a:cubicBezTo>
                  <a:cubicBezTo>
                    <a:pt x="71" y="449"/>
                    <a:pt x="81" y="474"/>
                    <a:pt x="97" y="508"/>
                  </a:cubicBezTo>
                  <a:cubicBezTo>
                    <a:pt x="105" y="525"/>
                    <a:pt x="124" y="564"/>
                    <a:pt x="180" y="651"/>
                  </a:cubicBezTo>
                  <a:cubicBezTo>
                    <a:pt x="205" y="691"/>
                    <a:pt x="240" y="743"/>
                    <a:pt x="283" y="803"/>
                  </a:cubicBezTo>
                  <a:cubicBezTo>
                    <a:pt x="301" y="803"/>
                    <a:pt x="319" y="803"/>
                    <a:pt x="336" y="803"/>
                  </a:cubicBezTo>
                  <a:cubicBezTo>
                    <a:pt x="385" y="739"/>
                    <a:pt x="421" y="682"/>
                    <a:pt x="447" y="640"/>
                  </a:cubicBezTo>
                  <a:cubicBezTo>
                    <a:pt x="502" y="547"/>
                    <a:pt x="535" y="470"/>
                    <a:pt x="564" y="403"/>
                  </a:cubicBezTo>
                  <a:cubicBezTo>
                    <a:pt x="591" y="339"/>
                    <a:pt x="611" y="285"/>
                    <a:pt x="625" y="246"/>
                  </a:cubicBezTo>
                  <a:cubicBezTo>
                    <a:pt x="603" y="229"/>
                    <a:pt x="581" y="211"/>
                    <a:pt x="558" y="193"/>
                  </a:cubicBezTo>
                  <a:cubicBezTo>
                    <a:pt x="571" y="173"/>
                    <a:pt x="583" y="152"/>
                    <a:pt x="595" y="132"/>
                  </a:cubicBezTo>
                  <a:cubicBezTo>
                    <a:pt x="570" y="114"/>
                    <a:pt x="542" y="93"/>
                    <a:pt x="513" y="68"/>
                  </a:cubicBezTo>
                  <a:cubicBezTo>
                    <a:pt x="491" y="48"/>
                    <a:pt x="471" y="29"/>
                    <a:pt x="454" y="10"/>
                  </a:cubicBezTo>
                  <a:cubicBezTo>
                    <a:pt x="451" y="7"/>
                    <a:pt x="447" y="4"/>
                    <a:pt x="444" y="1"/>
                  </a:cubicBezTo>
                  <a:cubicBezTo>
                    <a:pt x="354" y="1"/>
                    <a:pt x="265" y="0"/>
                    <a:pt x="176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93" name="Freeform 16">
              <a:extLst>
                <a:ext uri="{FF2B5EF4-FFF2-40B4-BE49-F238E27FC236}">
                  <a16:creationId xmlns:a16="http://schemas.microsoft.com/office/drawing/2014/main" id="{CC865231-A192-4860-B605-43137844C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675" y="1581151"/>
              <a:ext cx="444500" cy="571500"/>
            </a:xfrm>
            <a:custGeom>
              <a:avLst/>
              <a:gdLst>
                <a:gd name="T0" fmla="*/ 176 w 629"/>
                <a:gd name="T1" fmla="*/ 0 h 807"/>
                <a:gd name="T2" fmla="*/ 28 w 629"/>
                <a:gd name="T3" fmla="*/ 134 h 807"/>
                <a:gd name="T4" fmla="*/ 28 w 629"/>
                <a:gd name="T5" fmla="*/ 136 h 807"/>
                <a:gd name="T6" fmla="*/ 65 w 629"/>
                <a:gd name="T7" fmla="*/ 195 h 807"/>
                <a:gd name="T8" fmla="*/ 1 w 629"/>
                <a:gd name="T9" fmla="*/ 250 h 807"/>
                <a:gd name="T10" fmla="*/ 0 w 629"/>
                <a:gd name="T11" fmla="*/ 252 h 807"/>
                <a:gd name="T12" fmla="*/ 97 w 629"/>
                <a:gd name="T13" fmla="*/ 511 h 807"/>
                <a:gd name="T14" fmla="*/ 284 w 629"/>
                <a:gd name="T15" fmla="*/ 806 h 807"/>
                <a:gd name="T16" fmla="*/ 285 w 629"/>
                <a:gd name="T17" fmla="*/ 807 h 807"/>
                <a:gd name="T18" fmla="*/ 339 w 629"/>
                <a:gd name="T19" fmla="*/ 807 h 807"/>
                <a:gd name="T20" fmla="*/ 450 w 629"/>
                <a:gd name="T21" fmla="*/ 643 h 807"/>
                <a:gd name="T22" fmla="*/ 629 w 629"/>
                <a:gd name="T23" fmla="*/ 249 h 807"/>
                <a:gd name="T24" fmla="*/ 628 w 629"/>
                <a:gd name="T25" fmla="*/ 247 h 807"/>
                <a:gd name="T26" fmla="*/ 560 w 629"/>
                <a:gd name="T27" fmla="*/ 195 h 807"/>
                <a:gd name="T28" fmla="*/ 599 w 629"/>
                <a:gd name="T29" fmla="*/ 135 h 807"/>
                <a:gd name="T30" fmla="*/ 598 w 629"/>
                <a:gd name="T31" fmla="*/ 132 h 807"/>
                <a:gd name="T32" fmla="*/ 458 w 629"/>
                <a:gd name="T33" fmla="*/ 11 h 807"/>
                <a:gd name="T34" fmla="*/ 458 w 629"/>
                <a:gd name="T35" fmla="*/ 10 h 807"/>
                <a:gd name="T36" fmla="*/ 446 w 629"/>
                <a:gd name="T37" fmla="*/ 1 h 807"/>
                <a:gd name="T38" fmla="*/ 178 w 629"/>
                <a:gd name="T39" fmla="*/ 0 h 807"/>
                <a:gd name="T40" fmla="*/ 176 w 629"/>
                <a:gd name="T41" fmla="*/ 0 h 807"/>
                <a:gd name="T42" fmla="*/ 178 w 629"/>
                <a:gd name="T43" fmla="*/ 4 h 807"/>
                <a:gd name="T44" fmla="*/ 446 w 629"/>
                <a:gd name="T45" fmla="*/ 3 h 807"/>
                <a:gd name="T46" fmla="*/ 455 w 629"/>
                <a:gd name="T47" fmla="*/ 13 h 807"/>
                <a:gd name="T48" fmla="*/ 455 w 629"/>
                <a:gd name="T49" fmla="*/ 13 h 807"/>
                <a:gd name="T50" fmla="*/ 596 w 629"/>
                <a:gd name="T51" fmla="*/ 136 h 807"/>
                <a:gd name="T52" fmla="*/ 595 w 629"/>
                <a:gd name="T53" fmla="*/ 133 h 807"/>
                <a:gd name="T54" fmla="*/ 558 w 629"/>
                <a:gd name="T55" fmla="*/ 196 h 807"/>
                <a:gd name="T56" fmla="*/ 626 w 629"/>
                <a:gd name="T57" fmla="*/ 250 h 807"/>
                <a:gd name="T58" fmla="*/ 625 w 629"/>
                <a:gd name="T59" fmla="*/ 248 h 807"/>
                <a:gd name="T60" fmla="*/ 447 w 629"/>
                <a:gd name="T61" fmla="*/ 641 h 807"/>
                <a:gd name="T62" fmla="*/ 338 w 629"/>
                <a:gd name="T63" fmla="*/ 805 h 807"/>
                <a:gd name="T64" fmla="*/ 285 w 629"/>
                <a:gd name="T65" fmla="*/ 803 h 807"/>
                <a:gd name="T66" fmla="*/ 287 w 629"/>
                <a:gd name="T67" fmla="*/ 804 h 807"/>
                <a:gd name="T68" fmla="*/ 101 w 629"/>
                <a:gd name="T69" fmla="*/ 509 h 807"/>
                <a:gd name="T70" fmla="*/ 4 w 629"/>
                <a:gd name="T71" fmla="*/ 250 h 807"/>
                <a:gd name="T72" fmla="*/ 3 w 629"/>
                <a:gd name="T73" fmla="*/ 253 h 807"/>
                <a:gd name="T74" fmla="*/ 67 w 629"/>
                <a:gd name="T75" fmla="*/ 196 h 807"/>
                <a:gd name="T76" fmla="*/ 31 w 629"/>
                <a:gd name="T77" fmla="*/ 134 h 807"/>
                <a:gd name="T78" fmla="*/ 31 w 629"/>
                <a:gd name="T79" fmla="*/ 137 h 807"/>
                <a:gd name="T80" fmla="*/ 179 w 629"/>
                <a:gd name="T81" fmla="*/ 3 h 807"/>
                <a:gd name="T82" fmla="*/ 178 w 629"/>
                <a:gd name="T83" fmla="*/ 4 h 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29" h="807">
                  <a:moveTo>
                    <a:pt x="178" y="2"/>
                  </a:moveTo>
                  <a:cubicBezTo>
                    <a:pt x="176" y="0"/>
                    <a:pt x="176" y="0"/>
                    <a:pt x="176" y="0"/>
                  </a:cubicBezTo>
                  <a:cubicBezTo>
                    <a:pt x="156" y="20"/>
                    <a:pt x="135" y="39"/>
                    <a:pt x="114" y="59"/>
                  </a:cubicBezTo>
                  <a:cubicBezTo>
                    <a:pt x="85" y="85"/>
                    <a:pt x="56" y="110"/>
                    <a:pt x="28" y="134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28" y="136"/>
                    <a:pt x="28" y="136"/>
                    <a:pt x="28" y="136"/>
                  </a:cubicBezTo>
                  <a:cubicBezTo>
                    <a:pt x="39" y="156"/>
                    <a:pt x="51" y="176"/>
                    <a:pt x="63" y="196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3" y="194"/>
                    <a:pt x="63" y="194"/>
                    <a:pt x="63" y="194"/>
                  </a:cubicBezTo>
                  <a:cubicBezTo>
                    <a:pt x="42" y="212"/>
                    <a:pt x="22" y="231"/>
                    <a:pt x="1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19" y="311"/>
                    <a:pt x="37" y="363"/>
                    <a:pt x="55" y="408"/>
                  </a:cubicBezTo>
                  <a:cubicBezTo>
                    <a:pt x="71" y="452"/>
                    <a:pt x="81" y="477"/>
                    <a:pt x="97" y="511"/>
                  </a:cubicBezTo>
                  <a:cubicBezTo>
                    <a:pt x="105" y="528"/>
                    <a:pt x="124" y="567"/>
                    <a:pt x="180" y="654"/>
                  </a:cubicBezTo>
                  <a:cubicBezTo>
                    <a:pt x="206" y="694"/>
                    <a:pt x="240" y="746"/>
                    <a:pt x="284" y="806"/>
                  </a:cubicBezTo>
                  <a:cubicBezTo>
                    <a:pt x="284" y="807"/>
                    <a:pt x="284" y="807"/>
                    <a:pt x="284" y="807"/>
                  </a:cubicBezTo>
                  <a:cubicBezTo>
                    <a:pt x="285" y="807"/>
                    <a:pt x="285" y="807"/>
                    <a:pt x="285" y="807"/>
                  </a:cubicBezTo>
                  <a:cubicBezTo>
                    <a:pt x="303" y="807"/>
                    <a:pt x="321" y="807"/>
                    <a:pt x="338" y="807"/>
                  </a:cubicBezTo>
                  <a:cubicBezTo>
                    <a:pt x="339" y="807"/>
                    <a:pt x="339" y="807"/>
                    <a:pt x="339" y="807"/>
                  </a:cubicBezTo>
                  <a:cubicBezTo>
                    <a:pt x="340" y="806"/>
                    <a:pt x="340" y="806"/>
                    <a:pt x="340" y="806"/>
                  </a:cubicBezTo>
                  <a:cubicBezTo>
                    <a:pt x="389" y="742"/>
                    <a:pt x="425" y="686"/>
                    <a:pt x="450" y="643"/>
                  </a:cubicBezTo>
                  <a:cubicBezTo>
                    <a:pt x="505" y="550"/>
                    <a:pt x="539" y="472"/>
                    <a:pt x="568" y="406"/>
                  </a:cubicBezTo>
                  <a:cubicBezTo>
                    <a:pt x="595" y="342"/>
                    <a:pt x="615" y="288"/>
                    <a:pt x="629" y="249"/>
                  </a:cubicBezTo>
                  <a:cubicBezTo>
                    <a:pt x="629" y="248"/>
                    <a:pt x="629" y="248"/>
                    <a:pt x="629" y="248"/>
                  </a:cubicBezTo>
                  <a:cubicBezTo>
                    <a:pt x="628" y="247"/>
                    <a:pt x="628" y="247"/>
                    <a:pt x="628" y="247"/>
                  </a:cubicBezTo>
                  <a:cubicBezTo>
                    <a:pt x="606" y="229"/>
                    <a:pt x="584" y="211"/>
                    <a:pt x="562" y="194"/>
                  </a:cubicBezTo>
                  <a:cubicBezTo>
                    <a:pt x="560" y="195"/>
                    <a:pt x="560" y="195"/>
                    <a:pt x="560" y="195"/>
                  </a:cubicBezTo>
                  <a:cubicBezTo>
                    <a:pt x="562" y="196"/>
                    <a:pt x="562" y="196"/>
                    <a:pt x="562" y="196"/>
                  </a:cubicBezTo>
                  <a:cubicBezTo>
                    <a:pt x="574" y="176"/>
                    <a:pt x="587" y="155"/>
                    <a:pt x="599" y="135"/>
                  </a:cubicBezTo>
                  <a:cubicBezTo>
                    <a:pt x="600" y="133"/>
                    <a:pt x="600" y="133"/>
                    <a:pt x="600" y="133"/>
                  </a:cubicBezTo>
                  <a:cubicBezTo>
                    <a:pt x="598" y="132"/>
                    <a:pt x="598" y="132"/>
                    <a:pt x="598" y="132"/>
                  </a:cubicBezTo>
                  <a:cubicBezTo>
                    <a:pt x="573" y="115"/>
                    <a:pt x="545" y="94"/>
                    <a:pt x="517" y="68"/>
                  </a:cubicBezTo>
                  <a:cubicBezTo>
                    <a:pt x="494" y="49"/>
                    <a:pt x="475" y="29"/>
                    <a:pt x="458" y="11"/>
                  </a:cubicBezTo>
                  <a:cubicBezTo>
                    <a:pt x="458" y="10"/>
                    <a:pt x="458" y="10"/>
                    <a:pt x="458" y="10"/>
                  </a:cubicBezTo>
                  <a:cubicBezTo>
                    <a:pt x="458" y="10"/>
                    <a:pt x="458" y="10"/>
                    <a:pt x="458" y="10"/>
                  </a:cubicBezTo>
                  <a:cubicBezTo>
                    <a:pt x="454" y="7"/>
                    <a:pt x="450" y="5"/>
                    <a:pt x="447" y="2"/>
                  </a:cubicBezTo>
                  <a:cubicBezTo>
                    <a:pt x="446" y="1"/>
                    <a:pt x="446" y="1"/>
                    <a:pt x="446" y="1"/>
                  </a:cubicBezTo>
                  <a:cubicBezTo>
                    <a:pt x="446" y="1"/>
                    <a:pt x="446" y="1"/>
                    <a:pt x="446" y="1"/>
                  </a:cubicBezTo>
                  <a:cubicBezTo>
                    <a:pt x="356" y="1"/>
                    <a:pt x="267" y="0"/>
                    <a:pt x="178" y="0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8" y="2"/>
                    <a:pt x="178" y="2"/>
                    <a:pt x="178" y="2"/>
                  </a:cubicBezTo>
                  <a:cubicBezTo>
                    <a:pt x="178" y="4"/>
                    <a:pt x="178" y="4"/>
                    <a:pt x="178" y="4"/>
                  </a:cubicBezTo>
                  <a:cubicBezTo>
                    <a:pt x="267" y="4"/>
                    <a:pt x="356" y="5"/>
                    <a:pt x="446" y="5"/>
                  </a:cubicBezTo>
                  <a:cubicBezTo>
                    <a:pt x="446" y="3"/>
                    <a:pt x="446" y="3"/>
                    <a:pt x="446" y="3"/>
                  </a:cubicBezTo>
                  <a:cubicBezTo>
                    <a:pt x="444" y="5"/>
                    <a:pt x="444" y="5"/>
                    <a:pt x="444" y="5"/>
                  </a:cubicBezTo>
                  <a:cubicBezTo>
                    <a:pt x="448" y="8"/>
                    <a:pt x="451" y="11"/>
                    <a:pt x="455" y="13"/>
                  </a:cubicBezTo>
                  <a:cubicBezTo>
                    <a:pt x="456" y="12"/>
                    <a:pt x="456" y="12"/>
                    <a:pt x="456" y="12"/>
                  </a:cubicBezTo>
                  <a:cubicBezTo>
                    <a:pt x="455" y="13"/>
                    <a:pt x="455" y="13"/>
                    <a:pt x="455" y="13"/>
                  </a:cubicBezTo>
                  <a:cubicBezTo>
                    <a:pt x="472" y="32"/>
                    <a:pt x="492" y="52"/>
                    <a:pt x="514" y="71"/>
                  </a:cubicBezTo>
                  <a:cubicBezTo>
                    <a:pt x="543" y="97"/>
                    <a:pt x="570" y="118"/>
                    <a:pt x="596" y="136"/>
                  </a:cubicBezTo>
                  <a:cubicBezTo>
                    <a:pt x="597" y="134"/>
                    <a:pt x="597" y="134"/>
                    <a:pt x="597" y="134"/>
                  </a:cubicBezTo>
                  <a:cubicBezTo>
                    <a:pt x="595" y="133"/>
                    <a:pt x="595" y="133"/>
                    <a:pt x="595" y="133"/>
                  </a:cubicBezTo>
                  <a:cubicBezTo>
                    <a:pt x="583" y="153"/>
                    <a:pt x="571" y="174"/>
                    <a:pt x="559" y="194"/>
                  </a:cubicBezTo>
                  <a:cubicBezTo>
                    <a:pt x="558" y="196"/>
                    <a:pt x="558" y="196"/>
                    <a:pt x="558" y="196"/>
                  </a:cubicBezTo>
                  <a:cubicBezTo>
                    <a:pt x="559" y="197"/>
                    <a:pt x="559" y="197"/>
                    <a:pt x="559" y="197"/>
                  </a:cubicBezTo>
                  <a:cubicBezTo>
                    <a:pt x="581" y="215"/>
                    <a:pt x="604" y="232"/>
                    <a:pt x="626" y="250"/>
                  </a:cubicBezTo>
                  <a:cubicBezTo>
                    <a:pt x="627" y="248"/>
                    <a:pt x="627" y="248"/>
                    <a:pt x="627" y="248"/>
                  </a:cubicBezTo>
                  <a:cubicBezTo>
                    <a:pt x="625" y="248"/>
                    <a:pt x="625" y="248"/>
                    <a:pt x="625" y="248"/>
                  </a:cubicBezTo>
                  <a:cubicBezTo>
                    <a:pt x="611" y="287"/>
                    <a:pt x="591" y="341"/>
                    <a:pt x="564" y="404"/>
                  </a:cubicBezTo>
                  <a:cubicBezTo>
                    <a:pt x="535" y="471"/>
                    <a:pt x="502" y="548"/>
                    <a:pt x="447" y="641"/>
                  </a:cubicBezTo>
                  <a:cubicBezTo>
                    <a:pt x="422" y="683"/>
                    <a:pt x="386" y="740"/>
                    <a:pt x="337" y="804"/>
                  </a:cubicBezTo>
                  <a:cubicBezTo>
                    <a:pt x="338" y="805"/>
                    <a:pt x="338" y="805"/>
                    <a:pt x="338" y="805"/>
                  </a:cubicBezTo>
                  <a:cubicBezTo>
                    <a:pt x="338" y="803"/>
                    <a:pt x="338" y="803"/>
                    <a:pt x="338" y="803"/>
                  </a:cubicBezTo>
                  <a:cubicBezTo>
                    <a:pt x="321" y="803"/>
                    <a:pt x="303" y="803"/>
                    <a:pt x="285" y="803"/>
                  </a:cubicBezTo>
                  <a:cubicBezTo>
                    <a:pt x="285" y="805"/>
                    <a:pt x="285" y="805"/>
                    <a:pt x="285" y="805"/>
                  </a:cubicBezTo>
                  <a:cubicBezTo>
                    <a:pt x="287" y="804"/>
                    <a:pt x="287" y="804"/>
                    <a:pt x="287" y="804"/>
                  </a:cubicBezTo>
                  <a:cubicBezTo>
                    <a:pt x="244" y="744"/>
                    <a:pt x="209" y="692"/>
                    <a:pt x="183" y="652"/>
                  </a:cubicBezTo>
                  <a:cubicBezTo>
                    <a:pt x="128" y="565"/>
                    <a:pt x="109" y="526"/>
                    <a:pt x="101" y="509"/>
                  </a:cubicBezTo>
                  <a:cubicBezTo>
                    <a:pt x="85" y="475"/>
                    <a:pt x="75" y="450"/>
                    <a:pt x="58" y="407"/>
                  </a:cubicBezTo>
                  <a:cubicBezTo>
                    <a:pt x="41" y="362"/>
                    <a:pt x="22" y="309"/>
                    <a:pt x="4" y="250"/>
                  </a:cubicBezTo>
                  <a:cubicBezTo>
                    <a:pt x="2" y="251"/>
                    <a:pt x="2" y="251"/>
                    <a:pt x="2" y="251"/>
                  </a:cubicBezTo>
                  <a:cubicBezTo>
                    <a:pt x="3" y="253"/>
                    <a:pt x="3" y="253"/>
                    <a:pt x="3" y="253"/>
                  </a:cubicBezTo>
                  <a:cubicBezTo>
                    <a:pt x="24" y="234"/>
                    <a:pt x="45" y="215"/>
                    <a:pt x="66" y="197"/>
                  </a:cubicBezTo>
                  <a:cubicBezTo>
                    <a:pt x="67" y="196"/>
                    <a:pt x="67" y="196"/>
                    <a:pt x="67" y="196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55" y="174"/>
                    <a:pt x="43" y="154"/>
                    <a:pt x="31" y="134"/>
                  </a:cubicBezTo>
                  <a:cubicBezTo>
                    <a:pt x="29" y="135"/>
                    <a:pt x="29" y="135"/>
                    <a:pt x="29" y="135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59" y="113"/>
                    <a:pt x="87" y="88"/>
                    <a:pt x="116" y="62"/>
                  </a:cubicBezTo>
                  <a:cubicBezTo>
                    <a:pt x="138" y="42"/>
                    <a:pt x="159" y="23"/>
                    <a:pt x="179" y="3"/>
                  </a:cubicBezTo>
                  <a:cubicBezTo>
                    <a:pt x="178" y="2"/>
                    <a:pt x="178" y="2"/>
                    <a:pt x="178" y="2"/>
                  </a:cubicBezTo>
                  <a:cubicBezTo>
                    <a:pt x="178" y="4"/>
                    <a:pt x="178" y="4"/>
                    <a:pt x="178" y="4"/>
                  </a:cubicBezTo>
                  <a:lnTo>
                    <a:pt x="178" y="2"/>
                  </a:lnTo>
                  <a:close/>
                </a:path>
              </a:pathLst>
            </a:custGeom>
            <a:solidFill>
              <a:srgbClr val="2DA6CB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94" name="Freeform 17">
              <a:extLst>
                <a:ext uri="{FF2B5EF4-FFF2-40B4-BE49-F238E27FC236}">
                  <a16:creationId xmlns:a16="http://schemas.microsoft.com/office/drawing/2014/main" id="{521DBB84-C956-4D83-B03A-AD020DD581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25" y="1230313"/>
              <a:ext cx="354013" cy="889000"/>
            </a:xfrm>
            <a:custGeom>
              <a:avLst/>
              <a:gdLst>
                <a:gd name="T0" fmla="*/ 48 w 502"/>
                <a:gd name="T1" fmla="*/ 199 h 1258"/>
                <a:gd name="T2" fmla="*/ 50 w 502"/>
                <a:gd name="T3" fmla="*/ 148 h 1258"/>
                <a:gd name="T4" fmla="*/ 50 w 502"/>
                <a:gd name="T5" fmla="*/ 148 h 1258"/>
                <a:gd name="T6" fmla="*/ 50 w 502"/>
                <a:gd name="T7" fmla="*/ 101 h 1258"/>
                <a:gd name="T8" fmla="*/ 110 w 502"/>
                <a:gd name="T9" fmla="*/ 64 h 1258"/>
                <a:gd name="T10" fmla="*/ 189 w 502"/>
                <a:gd name="T11" fmla="*/ 0 h 1258"/>
                <a:gd name="T12" fmla="*/ 226 w 502"/>
                <a:gd name="T13" fmla="*/ 64 h 1258"/>
                <a:gd name="T14" fmla="*/ 352 w 502"/>
                <a:gd name="T15" fmla="*/ 129 h 1258"/>
                <a:gd name="T16" fmla="*/ 282 w 502"/>
                <a:gd name="T17" fmla="*/ 86 h 1258"/>
                <a:gd name="T18" fmla="*/ 242 w 502"/>
                <a:gd name="T19" fmla="*/ 28 h 1258"/>
                <a:gd name="T20" fmla="*/ 266 w 502"/>
                <a:gd name="T21" fmla="*/ 44 h 1258"/>
                <a:gd name="T22" fmla="*/ 342 w 502"/>
                <a:gd name="T23" fmla="*/ 91 h 1258"/>
                <a:gd name="T24" fmla="*/ 451 w 502"/>
                <a:gd name="T25" fmla="*/ 115 h 1258"/>
                <a:gd name="T26" fmla="*/ 453 w 502"/>
                <a:gd name="T27" fmla="*/ 195 h 1258"/>
                <a:gd name="T28" fmla="*/ 485 w 502"/>
                <a:gd name="T29" fmla="*/ 186 h 1258"/>
                <a:gd name="T30" fmla="*/ 495 w 502"/>
                <a:gd name="T31" fmla="*/ 205 h 1258"/>
                <a:gd name="T32" fmla="*/ 492 w 502"/>
                <a:gd name="T33" fmla="*/ 261 h 1258"/>
                <a:gd name="T34" fmla="*/ 466 w 502"/>
                <a:gd name="T35" fmla="*/ 301 h 1258"/>
                <a:gd name="T36" fmla="*/ 452 w 502"/>
                <a:gd name="T37" fmla="*/ 306 h 1258"/>
                <a:gd name="T38" fmla="*/ 442 w 502"/>
                <a:gd name="T39" fmla="*/ 308 h 1258"/>
                <a:gd name="T40" fmla="*/ 427 w 502"/>
                <a:gd name="T41" fmla="*/ 363 h 1258"/>
                <a:gd name="T42" fmla="*/ 381 w 502"/>
                <a:gd name="T43" fmla="*/ 435 h 1258"/>
                <a:gd name="T44" fmla="*/ 378 w 502"/>
                <a:gd name="T45" fmla="*/ 667 h 1258"/>
                <a:gd name="T46" fmla="*/ 365 w 502"/>
                <a:gd name="T47" fmla="*/ 884 h 1258"/>
                <a:gd name="T48" fmla="*/ 248 w 502"/>
                <a:gd name="T49" fmla="*/ 1258 h 1258"/>
                <a:gd name="T50" fmla="*/ 166 w 502"/>
                <a:gd name="T51" fmla="*/ 1035 h 1258"/>
                <a:gd name="T52" fmla="*/ 127 w 502"/>
                <a:gd name="T53" fmla="*/ 785 h 1258"/>
                <a:gd name="T54" fmla="*/ 123 w 502"/>
                <a:gd name="T55" fmla="*/ 538 h 1258"/>
                <a:gd name="T56" fmla="*/ 128 w 502"/>
                <a:gd name="T57" fmla="*/ 476 h 1258"/>
                <a:gd name="T58" fmla="*/ 121 w 502"/>
                <a:gd name="T59" fmla="*/ 454 h 1258"/>
                <a:gd name="T60" fmla="*/ 116 w 502"/>
                <a:gd name="T61" fmla="*/ 428 h 1258"/>
                <a:gd name="T62" fmla="*/ 89 w 502"/>
                <a:gd name="T63" fmla="*/ 386 h 1258"/>
                <a:gd name="T64" fmla="*/ 62 w 502"/>
                <a:gd name="T65" fmla="*/ 309 h 1258"/>
                <a:gd name="T66" fmla="*/ 41 w 502"/>
                <a:gd name="T67" fmla="*/ 304 h 1258"/>
                <a:gd name="T68" fmla="*/ 5 w 502"/>
                <a:gd name="T69" fmla="*/ 250 h 1258"/>
                <a:gd name="T70" fmla="*/ 17 w 502"/>
                <a:gd name="T71" fmla="*/ 188 h 1258"/>
                <a:gd name="T72" fmla="*/ 48 w 502"/>
                <a:gd name="T73" fmla="*/ 199 h 1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02" h="1258">
                  <a:moveTo>
                    <a:pt x="48" y="199"/>
                  </a:moveTo>
                  <a:cubicBezTo>
                    <a:pt x="49" y="182"/>
                    <a:pt x="50" y="165"/>
                    <a:pt x="50" y="148"/>
                  </a:cubicBezTo>
                  <a:cubicBezTo>
                    <a:pt x="50" y="148"/>
                    <a:pt x="50" y="148"/>
                    <a:pt x="50" y="148"/>
                  </a:cubicBezTo>
                  <a:cubicBezTo>
                    <a:pt x="50" y="148"/>
                    <a:pt x="50" y="138"/>
                    <a:pt x="50" y="101"/>
                  </a:cubicBezTo>
                  <a:cubicBezTo>
                    <a:pt x="69" y="90"/>
                    <a:pt x="89" y="78"/>
                    <a:pt x="110" y="64"/>
                  </a:cubicBezTo>
                  <a:cubicBezTo>
                    <a:pt x="140" y="42"/>
                    <a:pt x="167" y="20"/>
                    <a:pt x="189" y="0"/>
                  </a:cubicBezTo>
                  <a:cubicBezTo>
                    <a:pt x="195" y="17"/>
                    <a:pt x="206" y="41"/>
                    <a:pt x="226" y="64"/>
                  </a:cubicBezTo>
                  <a:cubicBezTo>
                    <a:pt x="272" y="116"/>
                    <a:pt x="332" y="126"/>
                    <a:pt x="352" y="129"/>
                  </a:cubicBezTo>
                  <a:cubicBezTo>
                    <a:pt x="336" y="124"/>
                    <a:pt x="308" y="112"/>
                    <a:pt x="282" y="86"/>
                  </a:cubicBezTo>
                  <a:cubicBezTo>
                    <a:pt x="260" y="65"/>
                    <a:pt x="248" y="42"/>
                    <a:pt x="242" y="28"/>
                  </a:cubicBezTo>
                  <a:cubicBezTo>
                    <a:pt x="247" y="32"/>
                    <a:pt x="256" y="37"/>
                    <a:pt x="266" y="44"/>
                  </a:cubicBezTo>
                  <a:cubicBezTo>
                    <a:pt x="288" y="59"/>
                    <a:pt x="322" y="80"/>
                    <a:pt x="342" y="91"/>
                  </a:cubicBezTo>
                  <a:cubicBezTo>
                    <a:pt x="363" y="102"/>
                    <a:pt x="398" y="115"/>
                    <a:pt x="451" y="115"/>
                  </a:cubicBezTo>
                  <a:cubicBezTo>
                    <a:pt x="451" y="141"/>
                    <a:pt x="452" y="168"/>
                    <a:pt x="453" y="195"/>
                  </a:cubicBezTo>
                  <a:cubicBezTo>
                    <a:pt x="464" y="185"/>
                    <a:pt x="477" y="182"/>
                    <a:pt x="485" y="186"/>
                  </a:cubicBezTo>
                  <a:cubicBezTo>
                    <a:pt x="487" y="187"/>
                    <a:pt x="491" y="191"/>
                    <a:pt x="495" y="205"/>
                  </a:cubicBezTo>
                  <a:cubicBezTo>
                    <a:pt x="502" y="232"/>
                    <a:pt x="494" y="256"/>
                    <a:pt x="492" y="261"/>
                  </a:cubicBezTo>
                  <a:cubicBezTo>
                    <a:pt x="485" y="280"/>
                    <a:pt x="474" y="293"/>
                    <a:pt x="466" y="301"/>
                  </a:cubicBezTo>
                  <a:cubicBezTo>
                    <a:pt x="462" y="302"/>
                    <a:pt x="457" y="304"/>
                    <a:pt x="452" y="306"/>
                  </a:cubicBezTo>
                  <a:cubicBezTo>
                    <a:pt x="449" y="307"/>
                    <a:pt x="445" y="307"/>
                    <a:pt x="442" y="308"/>
                  </a:cubicBezTo>
                  <a:cubicBezTo>
                    <a:pt x="440" y="323"/>
                    <a:pt x="435" y="342"/>
                    <a:pt x="427" y="363"/>
                  </a:cubicBezTo>
                  <a:cubicBezTo>
                    <a:pt x="413" y="396"/>
                    <a:pt x="394" y="420"/>
                    <a:pt x="381" y="435"/>
                  </a:cubicBezTo>
                  <a:cubicBezTo>
                    <a:pt x="382" y="492"/>
                    <a:pt x="382" y="571"/>
                    <a:pt x="378" y="667"/>
                  </a:cubicBezTo>
                  <a:cubicBezTo>
                    <a:pt x="376" y="742"/>
                    <a:pt x="373" y="818"/>
                    <a:pt x="365" y="884"/>
                  </a:cubicBezTo>
                  <a:cubicBezTo>
                    <a:pt x="354" y="972"/>
                    <a:pt x="327" y="1102"/>
                    <a:pt x="248" y="1258"/>
                  </a:cubicBezTo>
                  <a:cubicBezTo>
                    <a:pt x="219" y="1199"/>
                    <a:pt x="189" y="1124"/>
                    <a:pt x="166" y="1035"/>
                  </a:cubicBezTo>
                  <a:cubicBezTo>
                    <a:pt x="141" y="940"/>
                    <a:pt x="131" y="854"/>
                    <a:pt x="127" y="785"/>
                  </a:cubicBezTo>
                  <a:cubicBezTo>
                    <a:pt x="120" y="710"/>
                    <a:pt x="118" y="627"/>
                    <a:pt x="123" y="538"/>
                  </a:cubicBezTo>
                  <a:cubicBezTo>
                    <a:pt x="124" y="517"/>
                    <a:pt x="126" y="496"/>
                    <a:pt x="128" y="476"/>
                  </a:cubicBezTo>
                  <a:cubicBezTo>
                    <a:pt x="126" y="469"/>
                    <a:pt x="123" y="462"/>
                    <a:pt x="121" y="454"/>
                  </a:cubicBezTo>
                  <a:cubicBezTo>
                    <a:pt x="119" y="445"/>
                    <a:pt x="117" y="436"/>
                    <a:pt x="116" y="428"/>
                  </a:cubicBezTo>
                  <a:cubicBezTo>
                    <a:pt x="107" y="416"/>
                    <a:pt x="98" y="402"/>
                    <a:pt x="89" y="386"/>
                  </a:cubicBezTo>
                  <a:cubicBezTo>
                    <a:pt x="74" y="357"/>
                    <a:pt x="66" y="330"/>
                    <a:pt x="62" y="309"/>
                  </a:cubicBezTo>
                  <a:cubicBezTo>
                    <a:pt x="55" y="307"/>
                    <a:pt x="48" y="306"/>
                    <a:pt x="41" y="304"/>
                  </a:cubicBezTo>
                  <a:cubicBezTo>
                    <a:pt x="32" y="297"/>
                    <a:pt x="11" y="279"/>
                    <a:pt x="5" y="250"/>
                  </a:cubicBezTo>
                  <a:cubicBezTo>
                    <a:pt x="0" y="229"/>
                    <a:pt x="1" y="194"/>
                    <a:pt x="17" y="188"/>
                  </a:cubicBezTo>
                  <a:cubicBezTo>
                    <a:pt x="28" y="184"/>
                    <a:pt x="42" y="194"/>
                    <a:pt x="48" y="19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95" name="Freeform 18">
              <a:extLst>
                <a:ext uri="{FF2B5EF4-FFF2-40B4-BE49-F238E27FC236}">
                  <a16:creationId xmlns:a16="http://schemas.microsoft.com/office/drawing/2014/main" id="{C3F430B7-B89A-4581-96B1-3C4AAF17A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25" y="1227138"/>
              <a:ext cx="352425" cy="895350"/>
            </a:xfrm>
            <a:custGeom>
              <a:avLst/>
              <a:gdLst>
                <a:gd name="T0" fmla="*/ 52 w 500"/>
                <a:gd name="T1" fmla="*/ 152 h 1267"/>
                <a:gd name="T2" fmla="*/ 50 w 500"/>
                <a:gd name="T3" fmla="*/ 105 h 1267"/>
                <a:gd name="T4" fmla="*/ 190 w 500"/>
                <a:gd name="T5" fmla="*/ 5 h 1267"/>
                <a:gd name="T6" fmla="*/ 224 w 500"/>
                <a:gd name="T7" fmla="*/ 69 h 1267"/>
                <a:gd name="T8" fmla="*/ 283 w 500"/>
                <a:gd name="T9" fmla="*/ 89 h 1267"/>
                <a:gd name="T10" fmla="*/ 241 w 500"/>
                <a:gd name="T11" fmla="*/ 33 h 1267"/>
                <a:gd name="T12" fmla="*/ 451 w 500"/>
                <a:gd name="T13" fmla="*/ 121 h 1267"/>
                <a:gd name="T14" fmla="*/ 451 w 500"/>
                <a:gd name="T15" fmla="*/ 199 h 1267"/>
                <a:gd name="T16" fmla="*/ 476 w 500"/>
                <a:gd name="T17" fmla="*/ 190 h 1267"/>
                <a:gd name="T18" fmla="*/ 493 w 500"/>
                <a:gd name="T19" fmla="*/ 209 h 1267"/>
                <a:gd name="T20" fmla="*/ 465 w 500"/>
                <a:gd name="T21" fmla="*/ 303 h 1267"/>
                <a:gd name="T22" fmla="*/ 451 w 500"/>
                <a:gd name="T23" fmla="*/ 308 h 1267"/>
                <a:gd name="T24" fmla="*/ 440 w 500"/>
                <a:gd name="T25" fmla="*/ 312 h 1267"/>
                <a:gd name="T26" fmla="*/ 379 w 500"/>
                <a:gd name="T27" fmla="*/ 438 h 1267"/>
                <a:gd name="T28" fmla="*/ 376 w 500"/>
                <a:gd name="T29" fmla="*/ 671 h 1267"/>
                <a:gd name="T30" fmla="*/ 248 w 500"/>
                <a:gd name="T31" fmla="*/ 1262 h 1267"/>
                <a:gd name="T32" fmla="*/ 129 w 500"/>
                <a:gd name="T33" fmla="*/ 789 h 1267"/>
                <a:gd name="T34" fmla="*/ 122 w 500"/>
                <a:gd name="T35" fmla="*/ 639 h 1267"/>
                <a:gd name="T36" fmla="*/ 130 w 500"/>
                <a:gd name="T37" fmla="*/ 479 h 1267"/>
                <a:gd name="T38" fmla="*/ 118 w 500"/>
                <a:gd name="T39" fmla="*/ 432 h 1267"/>
                <a:gd name="T40" fmla="*/ 91 w 500"/>
                <a:gd name="T41" fmla="*/ 389 h 1267"/>
                <a:gd name="T42" fmla="*/ 62 w 500"/>
                <a:gd name="T43" fmla="*/ 311 h 1267"/>
                <a:gd name="T44" fmla="*/ 43 w 500"/>
                <a:gd name="T45" fmla="*/ 307 h 1267"/>
                <a:gd name="T46" fmla="*/ 7 w 500"/>
                <a:gd name="T47" fmla="*/ 207 h 1267"/>
                <a:gd name="T48" fmla="*/ 23 w 500"/>
                <a:gd name="T49" fmla="*/ 193 h 1267"/>
                <a:gd name="T50" fmla="*/ 49 w 500"/>
                <a:gd name="T51" fmla="*/ 207 h 1267"/>
                <a:gd name="T52" fmla="*/ 49 w 500"/>
                <a:gd name="T53" fmla="*/ 201 h 1267"/>
                <a:gd name="T54" fmla="*/ 17 w 500"/>
                <a:gd name="T55" fmla="*/ 190 h 1267"/>
                <a:gd name="T56" fmla="*/ 3 w 500"/>
                <a:gd name="T57" fmla="*/ 254 h 1267"/>
                <a:gd name="T58" fmla="*/ 41 w 500"/>
                <a:gd name="T59" fmla="*/ 310 h 1267"/>
                <a:gd name="T60" fmla="*/ 60 w 500"/>
                <a:gd name="T61" fmla="*/ 314 h 1267"/>
                <a:gd name="T62" fmla="*/ 116 w 500"/>
                <a:gd name="T63" fmla="*/ 432 h 1267"/>
                <a:gd name="T64" fmla="*/ 126 w 500"/>
                <a:gd name="T65" fmla="*/ 480 h 1267"/>
                <a:gd name="T66" fmla="*/ 121 w 500"/>
                <a:gd name="T67" fmla="*/ 542 h 1267"/>
                <a:gd name="T68" fmla="*/ 127 w 500"/>
                <a:gd name="T69" fmla="*/ 789 h 1267"/>
                <a:gd name="T70" fmla="*/ 246 w 500"/>
                <a:gd name="T71" fmla="*/ 1263 h 1267"/>
                <a:gd name="T72" fmla="*/ 367 w 500"/>
                <a:gd name="T73" fmla="*/ 888 h 1267"/>
                <a:gd name="T74" fmla="*/ 383 w 500"/>
                <a:gd name="T75" fmla="*/ 439 h 1267"/>
                <a:gd name="T76" fmla="*/ 429 w 500"/>
                <a:gd name="T77" fmla="*/ 367 h 1267"/>
                <a:gd name="T78" fmla="*/ 442 w 500"/>
                <a:gd name="T79" fmla="*/ 314 h 1267"/>
                <a:gd name="T80" fmla="*/ 467 w 500"/>
                <a:gd name="T81" fmla="*/ 306 h 1267"/>
                <a:gd name="T82" fmla="*/ 500 w 500"/>
                <a:gd name="T83" fmla="*/ 232 h 1267"/>
                <a:gd name="T84" fmla="*/ 486 w 500"/>
                <a:gd name="T85" fmla="*/ 189 h 1267"/>
                <a:gd name="T86" fmla="*/ 453 w 500"/>
                <a:gd name="T87" fmla="*/ 199 h 1267"/>
                <a:gd name="T88" fmla="*/ 453 w 500"/>
                <a:gd name="T89" fmla="*/ 117 h 1267"/>
                <a:gd name="T90" fmla="*/ 267 w 500"/>
                <a:gd name="T91" fmla="*/ 46 h 1267"/>
                <a:gd name="T92" fmla="*/ 240 w 500"/>
                <a:gd name="T93" fmla="*/ 33 h 1267"/>
                <a:gd name="T94" fmla="*/ 352 w 500"/>
                <a:gd name="T95" fmla="*/ 133 h 1267"/>
                <a:gd name="T96" fmla="*/ 190 w 500"/>
                <a:gd name="T97" fmla="*/ 3 h 1267"/>
                <a:gd name="T98" fmla="*/ 108 w 500"/>
                <a:gd name="T99" fmla="*/ 66 h 1267"/>
                <a:gd name="T100" fmla="*/ 48 w 500"/>
                <a:gd name="T101" fmla="*/ 105 h 1267"/>
                <a:gd name="T102" fmla="*/ 46 w 500"/>
                <a:gd name="T103" fmla="*/ 203 h 1267"/>
                <a:gd name="T104" fmla="*/ 48 w 500"/>
                <a:gd name="T105" fmla="*/ 203 h 1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00" h="1267">
                  <a:moveTo>
                    <a:pt x="48" y="203"/>
                  </a:moveTo>
                  <a:cubicBezTo>
                    <a:pt x="50" y="203"/>
                    <a:pt x="50" y="203"/>
                    <a:pt x="50" y="203"/>
                  </a:cubicBezTo>
                  <a:cubicBezTo>
                    <a:pt x="51" y="186"/>
                    <a:pt x="52" y="169"/>
                    <a:pt x="52" y="152"/>
                  </a:cubicBezTo>
                  <a:cubicBezTo>
                    <a:pt x="52" y="152"/>
                    <a:pt x="52" y="152"/>
                    <a:pt x="52" y="152"/>
                  </a:cubicBezTo>
                  <a:cubicBezTo>
                    <a:pt x="52" y="152"/>
                    <a:pt x="52" y="142"/>
                    <a:pt x="52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70" y="96"/>
                    <a:pt x="90" y="84"/>
                    <a:pt x="111" y="69"/>
                  </a:cubicBezTo>
                  <a:cubicBezTo>
                    <a:pt x="142" y="48"/>
                    <a:pt x="168" y="26"/>
                    <a:pt x="190" y="5"/>
                  </a:cubicBezTo>
                  <a:cubicBezTo>
                    <a:pt x="189" y="4"/>
                    <a:pt x="189" y="4"/>
                    <a:pt x="189" y="4"/>
                  </a:cubicBezTo>
                  <a:cubicBezTo>
                    <a:pt x="187" y="4"/>
                    <a:pt x="187" y="4"/>
                    <a:pt x="187" y="4"/>
                  </a:cubicBezTo>
                  <a:cubicBezTo>
                    <a:pt x="193" y="22"/>
                    <a:pt x="204" y="46"/>
                    <a:pt x="224" y="69"/>
                  </a:cubicBezTo>
                  <a:cubicBezTo>
                    <a:pt x="271" y="121"/>
                    <a:pt x="332" y="132"/>
                    <a:pt x="352" y="135"/>
                  </a:cubicBezTo>
                  <a:cubicBezTo>
                    <a:pt x="353" y="131"/>
                    <a:pt x="353" y="131"/>
                    <a:pt x="353" y="131"/>
                  </a:cubicBezTo>
                  <a:cubicBezTo>
                    <a:pt x="337" y="126"/>
                    <a:pt x="309" y="114"/>
                    <a:pt x="283" y="89"/>
                  </a:cubicBezTo>
                  <a:cubicBezTo>
                    <a:pt x="261" y="68"/>
                    <a:pt x="250" y="45"/>
                    <a:pt x="243" y="31"/>
                  </a:cubicBezTo>
                  <a:cubicBezTo>
                    <a:pt x="242" y="32"/>
                    <a:pt x="242" y="32"/>
                    <a:pt x="242" y="32"/>
                  </a:cubicBezTo>
                  <a:cubicBezTo>
                    <a:pt x="241" y="33"/>
                    <a:pt x="241" y="33"/>
                    <a:pt x="241" y="33"/>
                  </a:cubicBezTo>
                  <a:cubicBezTo>
                    <a:pt x="246" y="37"/>
                    <a:pt x="255" y="43"/>
                    <a:pt x="265" y="50"/>
                  </a:cubicBezTo>
                  <a:cubicBezTo>
                    <a:pt x="287" y="64"/>
                    <a:pt x="321" y="86"/>
                    <a:pt x="341" y="97"/>
                  </a:cubicBezTo>
                  <a:cubicBezTo>
                    <a:pt x="363" y="108"/>
                    <a:pt x="398" y="121"/>
                    <a:pt x="451" y="121"/>
                  </a:cubicBezTo>
                  <a:cubicBezTo>
                    <a:pt x="451" y="119"/>
                    <a:pt x="451" y="119"/>
                    <a:pt x="451" y="119"/>
                  </a:cubicBezTo>
                  <a:cubicBezTo>
                    <a:pt x="449" y="119"/>
                    <a:pt x="449" y="119"/>
                    <a:pt x="449" y="119"/>
                  </a:cubicBezTo>
                  <a:cubicBezTo>
                    <a:pt x="449" y="145"/>
                    <a:pt x="450" y="172"/>
                    <a:pt x="451" y="199"/>
                  </a:cubicBezTo>
                  <a:cubicBezTo>
                    <a:pt x="451" y="203"/>
                    <a:pt x="451" y="203"/>
                    <a:pt x="451" y="203"/>
                  </a:cubicBezTo>
                  <a:cubicBezTo>
                    <a:pt x="454" y="200"/>
                    <a:pt x="454" y="200"/>
                    <a:pt x="454" y="200"/>
                  </a:cubicBezTo>
                  <a:cubicBezTo>
                    <a:pt x="462" y="194"/>
                    <a:pt x="470" y="190"/>
                    <a:pt x="476" y="190"/>
                  </a:cubicBezTo>
                  <a:cubicBezTo>
                    <a:pt x="479" y="190"/>
                    <a:pt x="482" y="191"/>
                    <a:pt x="484" y="192"/>
                  </a:cubicBezTo>
                  <a:cubicBezTo>
                    <a:pt x="485" y="193"/>
                    <a:pt x="486" y="193"/>
                    <a:pt x="488" y="196"/>
                  </a:cubicBezTo>
                  <a:cubicBezTo>
                    <a:pt x="489" y="198"/>
                    <a:pt x="491" y="202"/>
                    <a:pt x="493" y="209"/>
                  </a:cubicBezTo>
                  <a:cubicBezTo>
                    <a:pt x="495" y="217"/>
                    <a:pt x="496" y="225"/>
                    <a:pt x="496" y="232"/>
                  </a:cubicBezTo>
                  <a:cubicBezTo>
                    <a:pt x="496" y="248"/>
                    <a:pt x="492" y="260"/>
                    <a:pt x="490" y="264"/>
                  </a:cubicBezTo>
                  <a:cubicBezTo>
                    <a:pt x="484" y="283"/>
                    <a:pt x="473" y="296"/>
                    <a:pt x="465" y="303"/>
                  </a:cubicBezTo>
                  <a:cubicBezTo>
                    <a:pt x="466" y="305"/>
                    <a:pt x="466" y="305"/>
                    <a:pt x="466" y="305"/>
                  </a:cubicBezTo>
                  <a:cubicBezTo>
                    <a:pt x="466" y="303"/>
                    <a:pt x="466" y="303"/>
                    <a:pt x="466" y="303"/>
                  </a:cubicBezTo>
                  <a:cubicBezTo>
                    <a:pt x="461" y="305"/>
                    <a:pt x="456" y="306"/>
                    <a:pt x="451" y="308"/>
                  </a:cubicBezTo>
                  <a:cubicBezTo>
                    <a:pt x="448" y="309"/>
                    <a:pt x="445" y="310"/>
                    <a:pt x="441" y="310"/>
                  </a:cubicBezTo>
                  <a:cubicBezTo>
                    <a:pt x="440" y="311"/>
                    <a:pt x="440" y="311"/>
                    <a:pt x="440" y="311"/>
                  </a:cubicBezTo>
                  <a:cubicBezTo>
                    <a:pt x="440" y="312"/>
                    <a:pt x="440" y="312"/>
                    <a:pt x="440" y="312"/>
                  </a:cubicBezTo>
                  <a:cubicBezTo>
                    <a:pt x="438" y="327"/>
                    <a:pt x="433" y="346"/>
                    <a:pt x="425" y="366"/>
                  </a:cubicBezTo>
                  <a:cubicBezTo>
                    <a:pt x="411" y="399"/>
                    <a:pt x="393" y="423"/>
                    <a:pt x="379" y="438"/>
                  </a:cubicBezTo>
                  <a:cubicBezTo>
                    <a:pt x="379" y="438"/>
                    <a:pt x="379" y="438"/>
                    <a:pt x="379" y="438"/>
                  </a:cubicBezTo>
                  <a:cubicBezTo>
                    <a:pt x="379" y="439"/>
                    <a:pt x="379" y="439"/>
                    <a:pt x="379" y="439"/>
                  </a:cubicBezTo>
                  <a:cubicBezTo>
                    <a:pt x="379" y="461"/>
                    <a:pt x="379" y="486"/>
                    <a:pt x="379" y="515"/>
                  </a:cubicBezTo>
                  <a:cubicBezTo>
                    <a:pt x="379" y="560"/>
                    <a:pt x="379" y="612"/>
                    <a:pt x="376" y="671"/>
                  </a:cubicBezTo>
                  <a:cubicBezTo>
                    <a:pt x="374" y="746"/>
                    <a:pt x="371" y="822"/>
                    <a:pt x="363" y="888"/>
                  </a:cubicBezTo>
                  <a:cubicBezTo>
                    <a:pt x="352" y="976"/>
                    <a:pt x="325" y="1106"/>
                    <a:pt x="246" y="1261"/>
                  </a:cubicBezTo>
                  <a:cubicBezTo>
                    <a:pt x="248" y="1262"/>
                    <a:pt x="248" y="1262"/>
                    <a:pt x="248" y="1262"/>
                  </a:cubicBezTo>
                  <a:cubicBezTo>
                    <a:pt x="250" y="1261"/>
                    <a:pt x="250" y="1261"/>
                    <a:pt x="250" y="1261"/>
                  </a:cubicBezTo>
                  <a:cubicBezTo>
                    <a:pt x="221" y="1202"/>
                    <a:pt x="191" y="1127"/>
                    <a:pt x="168" y="1039"/>
                  </a:cubicBezTo>
                  <a:cubicBezTo>
                    <a:pt x="143" y="944"/>
                    <a:pt x="133" y="858"/>
                    <a:pt x="129" y="789"/>
                  </a:cubicBezTo>
                  <a:cubicBezTo>
                    <a:pt x="129" y="789"/>
                    <a:pt x="129" y="789"/>
                    <a:pt x="129" y="789"/>
                  </a:cubicBezTo>
                  <a:cubicBezTo>
                    <a:pt x="129" y="789"/>
                    <a:pt x="129" y="789"/>
                    <a:pt x="129" y="789"/>
                  </a:cubicBezTo>
                  <a:cubicBezTo>
                    <a:pt x="125" y="742"/>
                    <a:pt x="122" y="692"/>
                    <a:pt x="122" y="639"/>
                  </a:cubicBezTo>
                  <a:cubicBezTo>
                    <a:pt x="122" y="608"/>
                    <a:pt x="123" y="575"/>
                    <a:pt x="125" y="542"/>
                  </a:cubicBezTo>
                  <a:cubicBezTo>
                    <a:pt x="126" y="521"/>
                    <a:pt x="128" y="500"/>
                    <a:pt x="130" y="480"/>
                  </a:cubicBezTo>
                  <a:cubicBezTo>
                    <a:pt x="130" y="479"/>
                    <a:pt x="130" y="479"/>
                    <a:pt x="130" y="479"/>
                  </a:cubicBezTo>
                  <a:cubicBezTo>
                    <a:pt x="130" y="479"/>
                    <a:pt x="130" y="479"/>
                    <a:pt x="130" y="479"/>
                  </a:cubicBezTo>
                  <a:cubicBezTo>
                    <a:pt x="128" y="473"/>
                    <a:pt x="125" y="466"/>
                    <a:pt x="123" y="458"/>
                  </a:cubicBezTo>
                  <a:cubicBezTo>
                    <a:pt x="120" y="448"/>
                    <a:pt x="119" y="439"/>
                    <a:pt x="118" y="432"/>
                  </a:cubicBezTo>
                  <a:cubicBezTo>
                    <a:pt x="118" y="431"/>
                    <a:pt x="118" y="431"/>
                    <a:pt x="118" y="431"/>
                  </a:cubicBezTo>
                  <a:cubicBezTo>
                    <a:pt x="118" y="431"/>
                    <a:pt x="118" y="431"/>
                    <a:pt x="118" y="431"/>
                  </a:cubicBezTo>
                  <a:cubicBezTo>
                    <a:pt x="109" y="419"/>
                    <a:pt x="100" y="405"/>
                    <a:pt x="91" y="389"/>
                  </a:cubicBezTo>
                  <a:cubicBezTo>
                    <a:pt x="76" y="360"/>
                    <a:pt x="68" y="334"/>
                    <a:pt x="63" y="313"/>
                  </a:cubicBezTo>
                  <a:cubicBezTo>
                    <a:pt x="63" y="311"/>
                    <a:pt x="63" y="311"/>
                    <a:pt x="63" y="311"/>
                  </a:cubicBezTo>
                  <a:cubicBezTo>
                    <a:pt x="62" y="311"/>
                    <a:pt x="62" y="311"/>
                    <a:pt x="62" y="311"/>
                  </a:cubicBezTo>
                  <a:cubicBezTo>
                    <a:pt x="55" y="310"/>
                    <a:pt x="49" y="308"/>
                    <a:pt x="42" y="306"/>
                  </a:cubicBezTo>
                  <a:cubicBezTo>
                    <a:pt x="41" y="308"/>
                    <a:pt x="41" y="308"/>
                    <a:pt x="41" y="308"/>
                  </a:cubicBezTo>
                  <a:cubicBezTo>
                    <a:pt x="43" y="307"/>
                    <a:pt x="43" y="307"/>
                    <a:pt x="43" y="307"/>
                  </a:cubicBezTo>
                  <a:cubicBezTo>
                    <a:pt x="33" y="300"/>
                    <a:pt x="13" y="282"/>
                    <a:pt x="7" y="254"/>
                  </a:cubicBezTo>
                  <a:cubicBezTo>
                    <a:pt x="5" y="247"/>
                    <a:pt x="4" y="238"/>
                    <a:pt x="4" y="230"/>
                  </a:cubicBezTo>
                  <a:cubicBezTo>
                    <a:pt x="4" y="222"/>
                    <a:pt x="5" y="213"/>
                    <a:pt x="7" y="207"/>
                  </a:cubicBezTo>
                  <a:cubicBezTo>
                    <a:pt x="9" y="203"/>
                    <a:pt x="10" y="201"/>
                    <a:pt x="12" y="198"/>
                  </a:cubicBezTo>
                  <a:cubicBezTo>
                    <a:pt x="14" y="196"/>
                    <a:pt x="16" y="195"/>
                    <a:pt x="18" y="194"/>
                  </a:cubicBezTo>
                  <a:cubicBezTo>
                    <a:pt x="19" y="193"/>
                    <a:pt x="21" y="193"/>
                    <a:pt x="23" y="193"/>
                  </a:cubicBezTo>
                  <a:cubicBezTo>
                    <a:pt x="27" y="193"/>
                    <a:pt x="32" y="195"/>
                    <a:pt x="36" y="197"/>
                  </a:cubicBezTo>
                  <a:cubicBezTo>
                    <a:pt x="40" y="200"/>
                    <a:pt x="44" y="202"/>
                    <a:pt x="46" y="205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50" y="203"/>
                    <a:pt x="50" y="203"/>
                    <a:pt x="50" y="203"/>
                  </a:cubicBezTo>
                  <a:cubicBezTo>
                    <a:pt x="48" y="203"/>
                    <a:pt x="48" y="203"/>
                    <a:pt x="48" y="203"/>
                  </a:cubicBezTo>
                  <a:cubicBezTo>
                    <a:pt x="49" y="201"/>
                    <a:pt x="49" y="201"/>
                    <a:pt x="49" y="201"/>
                  </a:cubicBezTo>
                  <a:cubicBezTo>
                    <a:pt x="46" y="199"/>
                    <a:pt x="42" y="196"/>
                    <a:pt x="38" y="194"/>
                  </a:cubicBezTo>
                  <a:cubicBezTo>
                    <a:pt x="33" y="191"/>
                    <a:pt x="28" y="189"/>
                    <a:pt x="23" y="189"/>
                  </a:cubicBezTo>
                  <a:cubicBezTo>
                    <a:pt x="21" y="189"/>
                    <a:pt x="19" y="189"/>
                    <a:pt x="17" y="190"/>
                  </a:cubicBezTo>
                  <a:cubicBezTo>
                    <a:pt x="13" y="191"/>
                    <a:pt x="11" y="193"/>
                    <a:pt x="9" y="196"/>
                  </a:cubicBezTo>
                  <a:cubicBezTo>
                    <a:pt x="2" y="204"/>
                    <a:pt x="0" y="217"/>
                    <a:pt x="0" y="230"/>
                  </a:cubicBezTo>
                  <a:cubicBezTo>
                    <a:pt x="0" y="239"/>
                    <a:pt x="1" y="247"/>
                    <a:pt x="3" y="254"/>
                  </a:cubicBezTo>
                  <a:cubicBezTo>
                    <a:pt x="10" y="284"/>
                    <a:pt x="31" y="303"/>
                    <a:pt x="40" y="310"/>
                  </a:cubicBezTo>
                  <a:cubicBezTo>
                    <a:pt x="41" y="310"/>
                    <a:pt x="41" y="310"/>
                    <a:pt x="41" y="310"/>
                  </a:cubicBezTo>
                  <a:cubicBezTo>
                    <a:pt x="41" y="310"/>
                    <a:pt x="41" y="310"/>
                    <a:pt x="41" y="310"/>
                  </a:cubicBezTo>
                  <a:cubicBezTo>
                    <a:pt x="48" y="312"/>
                    <a:pt x="54" y="313"/>
                    <a:pt x="61" y="315"/>
                  </a:cubicBezTo>
                  <a:cubicBezTo>
                    <a:pt x="62" y="313"/>
                    <a:pt x="62" y="313"/>
                    <a:pt x="62" y="313"/>
                  </a:cubicBezTo>
                  <a:cubicBezTo>
                    <a:pt x="60" y="314"/>
                    <a:pt x="60" y="314"/>
                    <a:pt x="60" y="314"/>
                  </a:cubicBezTo>
                  <a:cubicBezTo>
                    <a:pt x="64" y="335"/>
                    <a:pt x="73" y="362"/>
                    <a:pt x="88" y="391"/>
                  </a:cubicBezTo>
                  <a:cubicBezTo>
                    <a:pt x="96" y="407"/>
                    <a:pt x="106" y="421"/>
                    <a:pt x="114" y="433"/>
                  </a:cubicBezTo>
                  <a:cubicBezTo>
                    <a:pt x="116" y="432"/>
                    <a:pt x="116" y="432"/>
                    <a:pt x="116" y="432"/>
                  </a:cubicBezTo>
                  <a:cubicBezTo>
                    <a:pt x="114" y="432"/>
                    <a:pt x="114" y="432"/>
                    <a:pt x="114" y="432"/>
                  </a:cubicBezTo>
                  <a:cubicBezTo>
                    <a:pt x="115" y="440"/>
                    <a:pt x="117" y="449"/>
                    <a:pt x="119" y="459"/>
                  </a:cubicBezTo>
                  <a:cubicBezTo>
                    <a:pt x="121" y="467"/>
                    <a:pt x="124" y="474"/>
                    <a:pt x="126" y="480"/>
                  </a:cubicBezTo>
                  <a:cubicBezTo>
                    <a:pt x="128" y="480"/>
                    <a:pt x="128" y="480"/>
                    <a:pt x="128" y="480"/>
                  </a:cubicBezTo>
                  <a:cubicBezTo>
                    <a:pt x="126" y="480"/>
                    <a:pt x="126" y="480"/>
                    <a:pt x="126" y="480"/>
                  </a:cubicBezTo>
                  <a:cubicBezTo>
                    <a:pt x="124" y="500"/>
                    <a:pt x="122" y="521"/>
                    <a:pt x="121" y="542"/>
                  </a:cubicBezTo>
                  <a:cubicBezTo>
                    <a:pt x="119" y="575"/>
                    <a:pt x="118" y="608"/>
                    <a:pt x="118" y="639"/>
                  </a:cubicBezTo>
                  <a:cubicBezTo>
                    <a:pt x="118" y="692"/>
                    <a:pt x="121" y="742"/>
                    <a:pt x="125" y="789"/>
                  </a:cubicBezTo>
                  <a:cubicBezTo>
                    <a:pt x="127" y="789"/>
                    <a:pt x="127" y="789"/>
                    <a:pt x="127" y="789"/>
                  </a:cubicBezTo>
                  <a:cubicBezTo>
                    <a:pt x="125" y="789"/>
                    <a:pt x="125" y="789"/>
                    <a:pt x="125" y="789"/>
                  </a:cubicBezTo>
                  <a:cubicBezTo>
                    <a:pt x="129" y="859"/>
                    <a:pt x="139" y="944"/>
                    <a:pt x="164" y="1040"/>
                  </a:cubicBezTo>
                  <a:cubicBezTo>
                    <a:pt x="187" y="1129"/>
                    <a:pt x="217" y="1203"/>
                    <a:pt x="246" y="1263"/>
                  </a:cubicBezTo>
                  <a:cubicBezTo>
                    <a:pt x="248" y="1267"/>
                    <a:pt x="248" y="1267"/>
                    <a:pt x="248" y="1267"/>
                  </a:cubicBezTo>
                  <a:cubicBezTo>
                    <a:pt x="250" y="1263"/>
                    <a:pt x="250" y="1263"/>
                    <a:pt x="250" y="1263"/>
                  </a:cubicBezTo>
                  <a:cubicBezTo>
                    <a:pt x="329" y="1107"/>
                    <a:pt x="356" y="977"/>
                    <a:pt x="367" y="888"/>
                  </a:cubicBezTo>
                  <a:cubicBezTo>
                    <a:pt x="375" y="822"/>
                    <a:pt x="378" y="746"/>
                    <a:pt x="380" y="671"/>
                  </a:cubicBezTo>
                  <a:cubicBezTo>
                    <a:pt x="383" y="612"/>
                    <a:pt x="383" y="560"/>
                    <a:pt x="383" y="515"/>
                  </a:cubicBezTo>
                  <a:cubicBezTo>
                    <a:pt x="383" y="486"/>
                    <a:pt x="383" y="461"/>
                    <a:pt x="383" y="439"/>
                  </a:cubicBezTo>
                  <a:cubicBezTo>
                    <a:pt x="381" y="439"/>
                    <a:pt x="381" y="439"/>
                    <a:pt x="381" y="439"/>
                  </a:cubicBezTo>
                  <a:cubicBezTo>
                    <a:pt x="382" y="440"/>
                    <a:pt x="382" y="440"/>
                    <a:pt x="382" y="440"/>
                  </a:cubicBezTo>
                  <a:cubicBezTo>
                    <a:pt x="396" y="425"/>
                    <a:pt x="415" y="401"/>
                    <a:pt x="429" y="367"/>
                  </a:cubicBezTo>
                  <a:cubicBezTo>
                    <a:pt x="437" y="347"/>
                    <a:pt x="441" y="328"/>
                    <a:pt x="444" y="313"/>
                  </a:cubicBezTo>
                  <a:cubicBezTo>
                    <a:pt x="442" y="312"/>
                    <a:pt x="442" y="312"/>
                    <a:pt x="442" y="312"/>
                  </a:cubicBezTo>
                  <a:cubicBezTo>
                    <a:pt x="442" y="314"/>
                    <a:pt x="442" y="314"/>
                    <a:pt x="442" y="314"/>
                  </a:cubicBezTo>
                  <a:cubicBezTo>
                    <a:pt x="446" y="313"/>
                    <a:pt x="449" y="312"/>
                    <a:pt x="453" y="311"/>
                  </a:cubicBezTo>
                  <a:cubicBezTo>
                    <a:pt x="458" y="310"/>
                    <a:pt x="463" y="308"/>
                    <a:pt x="467" y="307"/>
                  </a:cubicBezTo>
                  <a:cubicBezTo>
                    <a:pt x="467" y="306"/>
                    <a:pt x="467" y="306"/>
                    <a:pt x="467" y="306"/>
                  </a:cubicBezTo>
                  <a:cubicBezTo>
                    <a:pt x="468" y="306"/>
                    <a:pt x="468" y="306"/>
                    <a:pt x="468" y="306"/>
                  </a:cubicBezTo>
                  <a:cubicBezTo>
                    <a:pt x="476" y="298"/>
                    <a:pt x="487" y="285"/>
                    <a:pt x="494" y="265"/>
                  </a:cubicBezTo>
                  <a:cubicBezTo>
                    <a:pt x="495" y="262"/>
                    <a:pt x="500" y="249"/>
                    <a:pt x="500" y="232"/>
                  </a:cubicBezTo>
                  <a:cubicBezTo>
                    <a:pt x="500" y="224"/>
                    <a:pt x="499" y="216"/>
                    <a:pt x="497" y="208"/>
                  </a:cubicBezTo>
                  <a:cubicBezTo>
                    <a:pt x="495" y="201"/>
                    <a:pt x="493" y="196"/>
                    <a:pt x="491" y="194"/>
                  </a:cubicBezTo>
                  <a:cubicBezTo>
                    <a:pt x="489" y="191"/>
                    <a:pt x="487" y="189"/>
                    <a:pt x="486" y="189"/>
                  </a:cubicBezTo>
                  <a:cubicBezTo>
                    <a:pt x="483" y="187"/>
                    <a:pt x="480" y="186"/>
                    <a:pt x="476" y="186"/>
                  </a:cubicBezTo>
                  <a:cubicBezTo>
                    <a:pt x="469" y="186"/>
                    <a:pt x="460" y="190"/>
                    <a:pt x="451" y="197"/>
                  </a:cubicBezTo>
                  <a:cubicBezTo>
                    <a:pt x="453" y="199"/>
                    <a:pt x="453" y="199"/>
                    <a:pt x="453" y="199"/>
                  </a:cubicBezTo>
                  <a:cubicBezTo>
                    <a:pt x="455" y="199"/>
                    <a:pt x="455" y="199"/>
                    <a:pt x="455" y="199"/>
                  </a:cubicBezTo>
                  <a:cubicBezTo>
                    <a:pt x="454" y="172"/>
                    <a:pt x="453" y="145"/>
                    <a:pt x="453" y="119"/>
                  </a:cubicBezTo>
                  <a:cubicBezTo>
                    <a:pt x="453" y="117"/>
                    <a:pt x="453" y="117"/>
                    <a:pt x="453" y="117"/>
                  </a:cubicBezTo>
                  <a:cubicBezTo>
                    <a:pt x="451" y="117"/>
                    <a:pt x="451" y="117"/>
                    <a:pt x="451" y="117"/>
                  </a:cubicBezTo>
                  <a:cubicBezTo>
                    <a:pt x="398" y="117"/>
                    <a:pt x="364" y="104"/>
                    <a:pt x="343" y="93"/>
                  </a:cubicBezTo>
                  <a:cubicBezTo>
                    <a:pt x="323" y="83"/>
                    <a:pt x="290" y="61"/>
                    <a:pt x="267" y="46"/>
                  </a:cubicBezTo>
                  <a:cubicBezTo>
                    <a:pt x="257" y="40"/>
                    <a:pt x="249" y="34"/>
                    <a:pt x="243" y="30"/>
                  </a:cubicBezTo>
                  <a:cubicBezTo>
                    <a:pt x="237" y="26"/>
                    <a:pt x="237" y="26"/>
                    <a:pt x="237" y="26"/>
                  </a:cubicBezTo>
                  <a:cubicBezTo>
                    <a:pt x="240" y="33"/>
                    <a:pt x="240" y="33"/>
                    <a:pt x="240" y="33"/>
                  </a:cubicBezTo>
                  <a:cubicBezTo>
                    <a:pt x="246" y="47"/>
                    <a:pt x="258" y="70"/>
                    <a:pt x="280" y="92"/>
                  </a:cubicBezTo>
                  <a:cubicBezTo>
                    <a:pt x="307" y="118"/>
                    <a:pt x="335" y="130"/>
                    <a:pt x="351" y="135"/>
                  </a:cubicBezTo>
                  <a:cubicBezTo>
                    <a:pt x="352" y="133"/>
                    <a:pt x="352" y="133"/>
                    <a:pt x="352" y="133"/>
                  </a:cubicBezTo>
                  <a:cubicBezTo>
                    <a:pt x="352" y="131"/>
                    <a:pt x="352" y="131"/>
                    <a:pt x="352" y="131"/>
                  </a:cubicBezTo>
                  <a:cubicBezTo>
                    <a:pt x="333" y="129"/>
                    <a:pt x="273" y="118"/>
                    <a:pt x="227" y="67"/>
                  </a:cubicBezTo>
                  <a:cubicBezTo>
                    <a:pt x="207" y="44"/>
                    <a:pt x="196" y="20"/>
                    <a:pt x="190" y="3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7" y="2"/>
                    <a:pt x="187" y="2"/>
                    <a:pt x="187" y="2"/>
                  </a:cubicBezTo>
                  <a:cubicBezTo>
                    <a:pt x="165" y="23"/>
                    <a:pt x="139" y="45"/>
                    <a:pt x="108" y="66"/>
                  </a:cubicBezTo>
                  <a:cubicBezTo>
                    <a:pt x="88" y="81"/>
                    <a:pt x="68" y="93"/>
                    <a:pt x="49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8" y="105"/>
                    <a:pt x="48" y="105"/>
                    <a:pt x="48" y="105"/>
                  </a:cubicBezTo>
                  <a:cubicBezTo>
                    <a:pt x="48" y="142"/>
                    <a:pt x="48" y="152"/>
                    <a:pt x="48" y="152"/>
                  </a:cubicBezTo>
                  <a:cubicBezTo>
                    <a:pt x="48" y="152"/>
                    <a:pt x="48" y="152"/>
                    <a:pt x="48" y="152"/>
                  </a:cubicBezTo>
                  <a:cubicBezTo>
                    <a:pt x="48" y="169"/>
                    <a:pt x="47" y="186"/>
                    <a:pt x="46" y="203"/>
                  </a:cubicBezTo>
                  <a:cubicBezTo>
                    <a:pt x="48" y="203"/>
                    <a:pt x="48" y="203"/>
                    <a:pt x="48" y="203"/>
                  </a:cubicBezTo>
                  <a:cubicBezTo>
                    <a:pt x="49" y="201"/>
                    <a:pt x="49" y="201"/>
                    <a:pt x="49" y="201"/>
                  </a:cubicBezTo>
                  <a:lnTo>
                    <a:pt x="48" y="203"/>
                  </a:lnTo>
                  <a:close/>
                </a:path>
              </a:pathLst>
            </a:custGeom>
            <a:solidFill>
              <a:srgbClr val="2DA6CB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96" name="Freeform 19">
              <a:extLst>
                <a:ext uri="{FF2B5EF4-FFF2-40B4-BE49-F238E27FC236}">
                  <a16:creationId xmlns:a16="http://schemas.microsoft.com/office/drawing/2014/main" id="{F8087DE1-67C0-434C-96BC-197A2BA086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775" y="1627188"/>
              <a:ext cx="242888" cy="477838"/>
            </a:xfrm>
            <a:custGeom>
              <a:avLst/>
              <a:gdLst>
                <a:gd name="T0" fmla="*/ 103 w 344"/>
                <a:gd name="T1" fmla="*/ 84 h 675"/>
                <a:gd name="T2" fmla="*/ 73 w 344"/>
                <a:gd name="T3" fmla="*/ 159 h 675"/>
                <a:gd name="T4" fmla="*/ 73 w 344"/>
                <a:gd name="T5" fmla="*/ 244 h 675"/>
                <a:gd name="T6" fmla="*/ 9 w 344"/>
                <a:gd name="T7" fmla="*/ 310 h 675"/>
                <a:gd name="T8" fmla="*/ 1 w 344"/>
                <a:gd name="T9" fmla="*/ 373 h 675"/>
                <a:gd name="T10" fmla="*/ 5 w 344"/>
                <a:gd name="T11" fmla="*/ 425 h 675"/>
                <a:gd name="T12" fmla="*/ 2 w 344"/>
                <a:gd name="T13" fmla="*/ 501 h 675"/>
                <a:gd name="T14" fmla="*/ 28 w 344"/>
                <a:gd name="T15" fmla="*/ 622 h 675"/>
                <a:gd name="T16" fmla="*/ 72 w 344"/>
                <a:gd name="T17" fmla="*/ 665 h 675"/>
                <a:gd name="T18" fmla="*/ 134 w 344"/>
                <a:gd name="T19" fmla="*/ 652 h 675"/>
                <a:gd name="T20" fmla="*/ 156 w 344"/>
                <a:gd name="T21" fmla="*/ 625 h 675"/>
                <a:gd name="T22" fmla="*/ 127 w 344"/>
                <a:gd name="T23" fmla="*/ 644 h 675"/>
                <a:gd name="T24" fmla="*/ 96 w 344"/>
                <a:gd name="T25" fmla="*/ 657 h 675"/>
                <a:gd name="T26" fmla="*/ 52 w 344"/>
                <a:gd name="T27" fmla="*/ 629 h 675"/>
                <a:gd name="T28" fmla="*/ 24 w 344"/>
                <a:gd name="T29" fmla="*/ 549 h 675"/>
                <a:gd name="T30" fmla="*/ 20 w 344"/>
                <a:gd name="T31" fmla="*/ 452 h 675"/>
                <a:gd name="T32" fmla="*/ 26 w 344"/>
                <a:gd name="T33" fmla="*/ 416 h 675"/>
                <a:gd name="T34" fmla="*/ 22 w 344"/>
                <a:gd name="T35" fmla="*/ 339 h 675"/>
                <a:gd name="T36" fmla="*/ 66 w 344"/>
                <a:gd name="T37" fmla="*/ 268 h 675"/>
                <a:gd name="T38" fmla="*/ 169 w 344"/>
                <a:gd name="T39" fmla="*/ 267 h 675"/>
                <a:gd name="T40" fmla="*/ 225 w 344"/>
                <a:gd name="T41" fmla="*/ 337 h 675"/>
                <a:gd name="T42" fmla="*/ 240 w 344"/>
                <a:gd name="T43" fmla="*/ 357 h 675"/>
                <a:gd name="T44" fmla="*/ 287 w 344"/>
                <a:gd name="T45" fmla="*/ 416 h 675"/>
                <a:gd name="T46" fmla="*/ 327 w 344"/>
                <a:gd name="T47" fmla="*/ 498 h 675"/>
                <a:gd name="T48" fmla="*/ 329 w 344"/>
                <a:gd name="T49" fmla="*/ 563 h 675"/>
                <a:gd name="T50" fmla="*/ 294 w 344"/>
                <a:gd name="T51" fmla="*/ 596 h 675"/>
                <a:gd name="T52" fmla="*/ 259 w 344"/>
                <a:gd name="T53" fmla="*/ 585 h 675"/>
                <a:gd name="T54" fmla="*/ 257 w 344"/>
                <a:gd name="T55" fmla="*/ 615 h 675"/>
                <a:gd name="T56" fmla="*/ 290 w 344"/>
                <a:gd name="T57" fmla="*/ 608 h 675"/>
                <a:gd name="T58" fmla="*/ 326 w 344"/>
                <a:gd name="T59" fmla="*/ 592 h 675"/>
                <a:gd name="T60" fmla="*/ 344 w 344"/>
                <a:gd name="T61" fmla="*/ 546 h 675"/>
                <a:gd name="T62" fmla="*/ 340 w 344"/>
                <a:gd name="T63" fmla="*/ 493 h 675"/>
                <a:gd name="T64" fmla="*/ 264 w 344"/>
                <a:gd name="T65" fmla="*/ 361 h 675"/>
                <a:gd name="T66" fmla="*/ 236 w 344"/>
                <a:gd name="T67" fmla="*/ 314 h 675"/>
                <a:gd name="T68" fmla="*/ 91 w 344"/>
                <a:gd name="T69" fmla="*/ 238 h 675"/>
                <a:gd name="T70" fmla="*/ 92 w 344"/>
                <a:gd name="T71" fmla="*/ 156 h 675"/>
                <a:gd name="T72" fmla="*/ 157 w 344"/>
                <a:gd name="T73" fmla="*/ 42 h 675"/>
                <a:gd name="T74" fmla="*/ 155 w 344"/>
                <a:gd name="T75" fmla="*/ 21 h 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44" h="675">
                  <a:moveTo>
                    <a:pt x="131" y="48"/>
                  </a:moveTo>
                  <a:cubicBezTo>
                    <a:pt x="122" y="58"/>
                    <a:pt x="112" y="70"/>
                    <a:pt x="103" y="84"/>
                  </a:cubicBezTo>
                  <a:cubicBezTo>
                    <a:pt x="95" y="96"/>
                    <a:pt x="87" y="113"/>
                    <a:pt x="80" y="133"/>
                  </a:cubicBezTo>
                  <a:cubicBezTo>
                    <a:pt x="76" y="146"/>
                    <a:pt x="74" y="156"/>
                    <a:pt x="73" y="159"/>
                  </a:cubicBezTo>
                  <a:cubicBezTo>
                    <a:pt x="70" y="178"/>
                    <a:pt x="70" y="193"/>
                    <a:pt x="70" y="204"/>
                  </a:cubicBezTo>
                  <a:cubicBezTo>
                    <a:pt x="70" y="214"/>
                    <a:pt x="71" y="228"/>
                    <a:pt x="73" y="244"/>
                  </a:cubicBezTo>
                  <a:cubicBezTo>
                    <a:pt x="64" y="247"/>
                    <a:pt x="48" y="255"/>
                    <a:pt x="33" y="271"/>
                  </a:cubicBezTo>
                  <a:cubicBezTo>
                    <a:pt x="17" y="287"/>
                    <a:pt x="11" y="304"/>
                    <a:pt x="9" y="310"/>
                  </a:cubicBezTo>
                  <a:cubicBezTo>
                    <a:pt x="5" y="322"/>
                    <a:pt x="3" y="333"/>
                    <a:pt x="2" y="345"/>
                  </a:cubicBezTo>
                  <a:cubicBezTo>
                    <a:pt x="1" y="356"/>
                    <a:pt x="1" y="363"/>
                    <a:pt x="1" y="373"/>
                  </a:cubicBezTo>
                  <a:cubicBezTo>
                    <a:pt x="1" y="386"/>
                    <a:pt x="0" y="396"/>
                    <a:pt x="2" y="409"/>
                  </a:cubicBezTo>
                  <a:cubicBezTo>
                    <a:pt x="4" y="417"/>
                    <a:pt x="4" y="418"/>
                    <a:pt x="5" y="425"/>
                  </a:cubicBezTo>
                  <a:cubicBezTo>
                    <a:pt x="6" y="438"/>
                    <a:pt x="5" y="447"/>
                    <a:pt x="4" y="452"/>
                  </a:cubicBezTo>
                  <a:cubicBezTo>
                    <a:pt x="3" y="464"/>
                    <a:pt x="3" y="477"/>
                    <a:pt x="2" y="501"/>
                  </a:cubicBezTo>
                  <a:cubicBezTo>
                    <a:pt x="2" y="529"/>
                    <a:pt x="6" y="550"/>
                    <a:pt x="9" y="563"/>
                  </a:cubicBezTo>
                  <a:cubicBezTo>
                    <a:pt x="14" y="590"/>
                    <a:pt x="17" y="605"/>
                    <a:pt x="28" y="622"/>
                  </a:cubicBezTo>
                  <a:cubicBezTo>
                    <a:pt x="37" y="637"/>
                    <a:pt x="49" y="648"/>
                    <a:pt x="54" y="652"/>
                  </a:cubicBezTo>
                  <a:cubicBezTo>
                    <a:pt x="62" y="659"/>
                    <a:pt x="66" y="662"/>
                    <a:pt x="72" y="665"/>
                  </a:cubicBezTo>
                  <a:cubicBezTo>
                    <a:pt x="76" y="667"/>
                    <a:pt x="93" y="675"/>
                    <a:pt x="112" y="668"/>
                  </a:cubicBezTo>
                  <a:cubicBezTo>
                    <a:pt x="124" y="664"/>
                    <a:pt x="131" y="656"/>
                    <a:pt x="134" y="652"/>
                  </a:cubicBezTo>
                  <a:cubicBezTo>
                    <a:pt x="135" y="652"/>
                    <a:pt x="145" y="656"/>
                    <a:pt x="153" y="651"/>
                  </a:cubicBezTo>
                  <a:cubicBezTo>
                    <a:pt x="161" y="646"/>
                    <a:pt x="163" y="633"/>
                    <a:pt x="156" y="625"/>
                  </a:cubicBezTo>
                  <a:cubicBezTo>
                    <a:pt x="150" y="618"/>
                    <a:pt x="139" y="618"/>
                    <a:pt x="132" y="623"/>
                  </a:cubicBezTo>
                  <a:cubicBezTo>
                    <a:pt x="127" y="628"/>
                    <a:pt x="124" y="636"/>
                    <a:pt x="127" y="644"/>
                  </a:cubicBezTo>
                  <a:cubicBezTo>
                    <a:pt x="125" y="646"/>
                    <a:pt x="120" y="650"/>
                    <a:pt x="113" y="653"/>
                  </a:cubicBezTo>
                  <a:cubicBezTo>
                    <a:pt x="110" y="655"/>
                    <a:pt x="103" y="657"/>
                    <a:pt x="96" y="657"/>
                  </a:cubicBezTo>
                  <a:cubicBezTo>
                    <a:pt x="88" y="657"/>
                    <a:pt x="82" y="653"/>
                    <a:pt x="74" y="648"/>
                  </a:cubicBezTo>
                  <a:cubicBezTo>
                    <a:pt x="62" y="640"/>
                    <a:pt x="54" y="631"/>
                    <a:pt x="52" y="629"/>
                  </a:cubicBezTo>
                  <a:cubicBezTo>
                    <a:pt x="50" y="627"/>
                    <a:pt x="43" y="618"/>
                    <a:pt x="35" y="600"/>
                  </a:cubicBezTo>
                  <a:cubicBezTo>
                    <a:pt x="29" y="583"/>
                    <a:pt x="27" y="569"/>
                    <a:pt x="24" y="549"/>
                  </a:cubicBezTo>
                  <a:cubicBezTo>
                    <a:pt x="22" y="539"/>
                    <a:pt x="20" y="525"/>
                    <a:pt x="19" y="506"/>
                  </a:cubicBezTo>
                  <a:cubicBezTo>
                    <a:pt x="19" y="494"/>
                    <a:pt x="19" y="488"/>
                    <a:pt x="20" y="452"/>
                  </a:cubicBezTo>
                  <a:cubicBezTo>
                    <a:pt x="21" y="440"/>
                    <a:pt x="21" y="430"/>
                    <a:pt x="21" y="423"/>
                  </a:cubicBezTo>
                  <a:cubicBezTo>
                    <a:pt x="23" y="421"/>
                    <a:pt x="25" y="419"/>
                    <a:pt x="26" y="416"/>
                  </a:cubicBezTo>
                  <a:cubicBezTo>
                    <a:pt x="25" y="411"/>
                    <a:pt x="24" y="404"/>
                    <a:pt x="23" y="394"/>
                  </a:cubicBezTo>
                  <a:cubicBezTo>
                    <a:pt x="21" y="377"/>
                    <a:pt x="19" y="360"/>
                    <a:pt x="22" y="339"/>
                  </a:cubicBezTo>
                  <a:cubicBezTo>
                    <a:pt x="24" y="329"/>
                    <a:pt x="27" y="316"/>
                    <a:pt x="35" y="301"/>
                  </a:cubicBezTo>
                  <a:cubicBezTo>
                    <a:pt x="47" y="280"/>
                    <a:pt x="63" y="270"/>
                    <a:pt x="66" y="268"/>
                  </a:cubicBezTo>
                  <a:cubicBezTo>
                    <a:pt x="86" y="255"/>
                    <a:pt x="106" y="253"/>
                    <a:pt x="113" y="253"/>
                  </a:cubicBezTo>
                  <a:cubicBezTo>
                    <a:pt x="120" y="253"/>
                    <a:pt x="144" y="252"/>
                    <a:pt x="169" y="267"/>
                  </a:cubicBezTo>
                  <a:cubicBezTo>
                    <a:pt x="186" y="277"/>
                    <a:pt x="195" y="290"/>
                    <a:pt x="206" y="305"/>
                  </a:cubicBezTo>
                  <a:cubicBezTo>
                    <a:pt x="217" y="320"/>
                    <a:pt x="223" y="332"/>
                    <a:pt x="225" y="337"/>
                  </a:cubicBezTo>
                  <a:cubicBezTo>
                    <a:pt x="228" y="345"/>
                    <a:pt x="230" y="351"/>
                    <a:pt x="232" y="356"/>
                  </a:cubicBezTo>
                  <a:cubicBezTo>
                    <a:pt x="235" y="356"/>
                    <a:pt x="238" y="357"/>
                    <a:pt x="240" y="357"/>
                  </a:cubicBezTo>
                  <a:cubicBezTo>
                    <a:pt x="245" y="361"/>
                    <a:pt x="251" y="368"/>
                    <a:pt x="257" y="376"/>
                  </a:cubicBezTo>
                  <a:cubicBezTo>
                    <a:pt x="264" y="384"/>
                    <a:pt x="275" y="398"/>
                    <a:pt x="287" y="416"/>
                  </a:cubicBezTo>
                  <a:cubicBezTo>
                    <a:pt x="292" y="424"/>
                    <a:pt x="304" y="442"/>
                    <a:pt x="315" y="467"/>
                  </a:cubicBezTo>
                  <a:cubicBezTo>
                    <a:pt x="321" y="480"/>
                    <a:pt x="324" y="487"/>
                    <a:pt x="327" y="498"/>
                  </a:cubicBezTo>
                  <a:cubicBezTo>
                    <a:pt x="329" y="509"/>
                    <a:pt x="330" y="518"/>
                    <a:pt x="331" y="536"/>
                  </a:cubicBezTo>
                  <a:cubicBezTo>
                    <a:pt x="331" y="553"/>
                    <a:pt x="330" y="559"/>
                    <a:pt x="329" y="563"/>
                  </a:cubicBezTo>
                  <a:cubicBezTo>
                    <a:pt x="328" y="571"/>
                    <a:pt x="326" y="578"/>
                    <a:pt x="320" y="585"/>
                  </a:cubicBezTo>
                  <a:cubicBezTo>
                    <a:pt x="311" y="594"/>
                    <a:pt x="298" y="596"/>
                    <a:pt x="294" y="596"/>
                  </a:cubicBezTo>
                  <a:cubicBezTo>
                    <a:pt x="285" y="597"/>
                    <a:pt x="279" y="596"/>
                    <a:pt x="274" y="595"/>
                  </a:cubicBezTo>
                  <a:cubicBezTo>
                    <a:pt x="272" y="588"/>
                    <a:pt x="266" y="584"/>
                    <a:pt x="259" y="585"/>
                  </a:cubicBezTo>
                  <a:cubicBezTo>
                    <a:pt x="251" y="585"/>
                    <a:pt x="245" y="591"/>
                    <a:pt x="245" y="599"/>
                  </a:cubicBezTo>
                  <a:cubicBezTo>
                    <a:pt x="244" y="607"/>
                    <a:pt x="250" y="614"/>
                    <a:pt x="257" y="615"/>
                  </a:cubicBezTo>
                  <a:cubicBezTo>
                    <a:pt x="263" y="616"/>
                    <a:pt x="268" y="614"/>
                    <a:pt x="272" y="609"/>
                  </a:cubicBezTo>
                  <a:cubicBezTo>
                    <a:pt x="276" y="609"/>
                    <a:pt x="283" y="609"/>
                    <a:pt x="290" y="608"/>
                  </a:cubicBezTo>
                  <a:cubicBezTo>
                    <a:pt x="298" y="608"/>
                    <a:pt x="302" y="607"/>
                    <a:pt x="308" y="605"/>
                  </a:cubicBezTo>
                  <a:cubicBezTo>
                    <a:pt x="317" y="602"/>
                    <a:pt x="323" y="596"/>
                    <a:pt x="326" y="592"/>
                  </a:cubicBezTo>
                  <a:cubicBezTo>
                    <a:pt x="330" y="589"/>
                    <a:pt x="336" y="582"/>
                    <a:pt x="340" y="571"/>
                  </a:cubicBezTo>
                  <a:cubicBezTo>
                    <a:pt x="343" y="563"/>
                    <a:pt x="343" y="557"/>
                    <a:pt x="344" y="546"/>
                  </a:cubicBezTo>
                  <a:cubicBezTo>
                    <a:pt x="344" y="543"/>
                    <a:pt x="344" y="537"/>
                    <a:pt x="343" y="526"/>
                  </a:cubicBezTo>
                  <a:cubicBezTo>
                    <a:pt x="342" y="510"/>
                    <a:pt x="340" y="497"/>
                    <a:pt x="340" y="493"/>
                  </a:cubicBezTo>
                  <a:cubicBezTo>
                    <a:pt x="336" y="476"/>
                    <a:pt x="330" y="468"/>
                    <a:pt x="304" y="422"/>
                  </a:cubicBezTo>
                  <a:cubicBezTo>
                    <a:pt x="286" y="389"/>
                    <a:pt x="279" y="377"/>
                    <a:pt x="264" y="361"/>
                  </a:cubicBezTo>
                  <a:cubicBezTo>
                    <a:pt x="258" y="355"/>
                    <a:pt x="252" y="350"/>
                    <a:pt x="248" y="346"/>
                  </a:cubicBezTo>
                  <a:cubicBezTo>
                    <a:pt x="246" y="338"/>
                    <a:pt x="242" y="327"/>
                    <a:pt x="236" y="314"/>
                  </a:cubicBezTo>
                  <a:cubicBezTo>
                    <a:pt x="230" y="301"/>
                    <a:pt x="212" y="266"/>
                    <a:pt x="170" y="247"/>
                  </a:cubicBezTo>
                  <a:cubicBezTo>
                    <a:pt x="136" y="231"/>
                    <a:pt x="104" y="235"/>
                    <a:pt x="91" y="238"/>
                  </a:cubicBezTo>
                  <a:cubicBezTo>
                    <a:pt x="89" y="227"/>
                    <a:pt x="87" y="214"/>
                    <a:pt x="87" y="199"/>
                  </a:cubicBezTo>
                  <a:cubicBezTo>
                    <a:pt x="87" y="179"/>
                    <a:pt x="91" y="163"/>
                    <a:pt x="92" y="156"/>
                  </a:cubicBezTo>
                  <a:cubicBezTo>
                    <a:pt x="98" y="133"/>
                    <a:pt x="107" y="116"/>
                    <a:pt x="117" y="98"/>
                  </a:cubicBezTo>
                  <a:cubicBezTo>
                    <a:pt x="132" y="72"/>
                    <a:pt x="147" y="54"/>
                    <a:pt x="157" y="42"/>
                  </a:cubicBezTo>
                  <a:cubicBezTo>
                    <a:pt x="172" y="24"/>
                    <a:pt x="186" y="10"/>
                    <a:pt x="198" y="0"/>
                  </a:cubicBezTo>
                  <a:cubicBezTo>
                    <a:pt x="183" y="7"/>
                    <a:pt x="169" y="14"/>
                    <a:pt x="155" y="21"/>
                  </a:cubicBezTo>
                  <a:cubicBezTo>
                    <a:pt x="147" y="30"/>
                    <a:pt x="139" y="39"/>
                    <a:pt x="131" y="48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97" name="Freeform 20">
              <a:extLst>
                <a:ext uri="{FF2B5EF4-FFF2-40B4-BE49-F238E27FC236}">
                  <a16:creationId xmlns:a16="http://schemas.microsoft.com/office/drawing/2014/main" id="{33F2B867-FBC7-408B-9FC9-05D01028EA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6900" y="1876426"/>
              <a:ext cx="90488" cy="90488"/>
            </a:xfrm>
            <a:custGeom>
              <a:avLst/>
              <a:gdLst>
                <a:gd name="T0" fmla="*/ 64 w 129"/>
                <a:gd name="T1" fmla="*/ 128 h 128"/>
                <a:gd name="T2" fmla="*/ 0 w 129"/>
                <a:gd name="T3" fmla="*/ 64 h 128"/>
                <a:gd name="T4" fmla="*/ 64 w 129"/>
                <a:gd name="T5" fmla="*/ 0 h 128"/>
                <a:gd name="T6" fmla="*/ 129 w 129"/>
                <a:gd name="T7" fmla="*/ 64 h 128"/>
                <a:gd name="T8" fmla="*/ 64 w 129"/>
                <a:gd name="T9" fmla="*/ 128 h 128"/>
                <a:gd name="T10" fmla="*/ 64 w 129"/>
                <a:gd name="T11" fmla="*/ 16 h 128"/>
                <a:gd name="T12" fmla="*/ 16 w 129"/>
                <a:gd name="T13" fmla="*/ 64 h 128"/>
                <a:gd name="T14" fmla="*/ 64 w 129"/>
                <a:gd name="T15" fmla="*/ 112 h 128"/>
                <a:gd name="T16" fmla="*/ 113 w 129"/>
                <a:gd name="T17" fmla="*/ 64 h 128"/>
                <a:gd name="T18" fmla="*/ 64 w 129"/>
                <a:gd name="T19" fmla="*/ 1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9" h="128">
                  <a:moveTo>
                    <a:pt x="64" y="128"/>
                  </a:moveTo>
                  <a:cubicBezTo>
                    <a:pt x="29" y="128"/>
                    <a:pt x="0" y="100"/>
                    <a:pt x="0" y="64"/>
                  </a:cubicBezTo>
                  <a:cubicBezTo>
                    <a:pt x="0" y="29"/>
                    <a:pt x="29" y="0"/>
                    <a:pt x="64" y="0"/>
                  </a:cubicBezTo>
                  <a:cubicBezTo>
                    <a:pt x="100" y="0"/>
                    <a:pt x="129" y="29"/>
                    <a:pt x="129" y="64"/>
                  </a:cubicBezTo>
                  <a:cubicBezTo>
                    <a:pt x="129" y="100"/>
                    <a:pt x="100" y="128"/>
                    <a:pt x="64" y="128"/>
                  </a:cubicBezTo>
                  <a:close/>
                  <a:moveTo>
                    <a:pt x="64" y="16"/>
                  </a:moveTo>
                  <a:cubicBezTo>
                    <a:pt x="38" y="16"/>
                    <a:pt x="16" y="38"/>
                    <a:pt x="16" y="64"/>
                  </a:cubicBezTo>
                  <a:cubicBezTo>
                    <a:pt x="16" y="91"/>
                    <a:pt x="38" y="112"/>
                    <a:pt x="64" y="112"/>
                  </a:cubicBezTo>
                  <a:cubicBezTo>
                    <a:pt x="91" y="112"/>
                    <a:pt x="113" y="91"/>
                    <a:pt x="113" y="64"/>
                  </a:cubicBezTo>
                  <a:cubicBezTo>
                    <a:pt x="113" y="38"/>
                    <a:pt x="91" y="16"/>
                    <a:pt x="64" y="16"/>
                  </a:cubicBezTo>
                  <a:close/>
                </a:path>
              </a:pathLst>
            </a:custGeom>
            <a:solidFill>
              <a:srgbClr val="2DA6CB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  <p:sp>
          <p:nvSpPr>
            <p:cNvPr id="198" name="Freeform 21">
              <a:extLst>
                <a:ext uri="{FF2B5EF4-FFF2-40B4-BE49-F238E27FC236}">
                  <a16:creationId xmlns:a16="http://schemas.microsoft.com/office/drawing/2014/main" id="{F6518594-FF79-4DDD-969D-1048FBF634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725" y="1630363"/>
              <a:ext cx="76200" cy="249238"/>
            </a:xfrm>
            <a:custGeom>
              <a:avLst/>
              <a:gdLst>
                <a:gd name="T0" fmla="*/ 76 w 107"/>
                <a:gd name="T1" fmla="*/ 345 h 352"/>
                <a:gd name="T2" fmla="*/ 96 w 107"/>
                <a:gd name="T3" fmla="*/ 352 h 352"/>
                <a:gd name="T4" fmla="*/ 102 w 107"/>
                <a:gd name="T5" fmla="*/ 303 h 352"/>
                <a:gd name="T6" fmla="*/ 107 w 107"/>
                <a:gd name="T7" fmla="*/ 223 h 352"/>
                <a:gd name="T8" fmla="*/ 93 w 107"/>
                <a:gd name="T9" fmla="*/ 118 h 352"/>
                <a:gd name="T10" fmla="*/ 42 w 107"/>
                <a:gd name="T11" fmla="*/ 15 h 352"/>
                <a:gd name="T12" fmla="*/ 0 w 107"/>
                <a:gd name="T13" fmla="*/ 0 h 352"/>
                <a:gd name="T14" fmla="*/ 35 w 107"/>
                <a:gd name="T15" fmla="*/ 34 h 352"/>
                <a:gd name="T16" fmla="*/ 67 w 107"/>
                <a:gd name="T17" fmla="*/ 91 h 352"/>
                <a:gd name="T18" fmla="*/ 84 w 107"/>
                <a:gd name="T19" fmla="*/ 156 h 352"/>
                <a:gd name="T20" fmla="*/ 89 w 107"/>
                <a:gd name="T21" fmla="*/ 247 h 352"/>
                <a:gd name="T22" fmla="*/ 76 w 107"/>
                <a:gd name="T23" fmla="*/ 345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" h="352">
                  <a:moveTo>
                    <a:pt x="76" y="345"/>
                  </a:moveTo>
                  <a:cubicBezTo>
                    <a:pt x="83" y="347"/>
                    <a:pt x="89" y="350"/>
                    <a:pt x="96" y="352"/>
                  </a:cubicBezTo>
                  <a:cubicBezTo>
                    <a:pt x="98" y="340"/>
                    <a:pt x="100" y="324"/>
                    <a:pt x="102" y="303"/>
                  </a:cubicBezTo>
                  <a:cubicBezTo>
                    <a:pt x="104" y="276"/>
                    <a:pt x="107" y="249"/>
                    <a:pt x="107" y="223"/>
                  </a:cubicBezTo>
                  <a:cubicBezTo>
                    <a:pt x="107" y="202"/>
                    <a:pt x="106" y="163"/>
                    <a:pt x="93" y="118"/>
                  </a:cubicBezTo>
                  <a:cubicBezTo>
                    <a:pt x="86" y="93"/>
                    <a:pt x="72" y="56"/>
                    <a:pt x="42" y="15"/>
                  </a:cubicBezTo>
                  <a:cubicBezTo>
                    <a:pt x="28" y="10"/>
                    <a:pt x="14" y="5"/>
                    <a:pt x="0" y="0"/>
                  </a:cubicBezTo>
                  <a:cubicBezTo>
                    <a:pt x="10" y="7"/>
                    <a:pt x="23" y="19"/>
                    <a:pt x="35" y="34"/>
                  </a:cubicBezTo>
                  <a:cubicBezTo>
                    <a:pt x="53" y="56"/>
                    <a:pt x="61" y="76"/>
                    <a:pt x="67" y="91"/>
                  </a:cubicBezTo>
                  <a:cubicBezTo>
                    <a:pt x="78" y="118"/>
                    <a:pt x="82" y="140"/>
                    <a:pt x="84" y="156"/>
                  </a:cubicBezTo>
                  <a:cubicBezTo>
                    <a:pt x="91" y="195"/>
                    <a:pt x="90" y="225"/>
                    <a:pt x="89" y="247"/>
                  </a:cubicBezTo>
                  <a:cubicBezTo>
                    <a:pt x="88" y="273"/>
                    <a:pt x="85" y="306"/>
                    <a:pt x="76" y="345"/>
                  </a:cubicBezTo>
                  <a:close/>
                </a:path>
              </a:pathLst>
            </a:custGeom>
            <a:solidFill>
              <a:srgbClr val="2DA6CB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PE" dirty="0"/>
            </a:p>
          </p:txBody>
        </p:sp>
      </p:grpSp>
      <p:cxnSp>
        <p:nvCxnSpPr>
          <p:cNvPr id="3" name="Conector angular 2"/>
          <p:cNvCxnSpPr/>
          <p:nvPr/>
        </p:nvCxnSpPr>
        <p:spPr>
          <a:xfrm rot="16200000" flipV="1">
            <a:off x="-60359" y="4598561"/>
            <a:ext cx="6149790" cy="5780539"/>
          </a:xfrm>
          <a:prstGeom prst="bentConnector3">
            <a:avLst>
              <a:gd name="adj1" fmla="val -1650"/>
            </a:avLst>
          </a:prstGeom>
          <a:ln w="19050" cmpd="sng"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CuadroTexto 214"/>
          <p:cNvSpPr txBox="1"/>
          <p:nvPr/>
        </p:nvSpPr>
        <p:spPr>
          <a:xfrm>
            <a:off x="594627" y="8454049"/>
            <a:ext cx="13167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POST-ANALÍTICA</a:t>
            </a:r>
            <a:endParaRPr lang="es-ES" sz="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6" name="Arco 215"/>
          <p:cNvSpPr/>
          <p:nvPr/>
        </p:nvSpPr>
        <p:spPr>
          <a:xfrm rot="12630432">
            <a:off x="233801" y="5535555"/>
            <a:ext cx="1109422" cy="905391"/>
          </a:xfrm>
          <a:prstGeom prst="arc">
            <a:avLst>
              <a:gd name="adj1" fmla="val 16200000"/>
              <a:gd name="adj2" fmla="val 1592243"/>
            </a:avLst>
          </a:prstGeom>
          <a:ln w="12700">
            <a:prstDash val="sysDash"/>
            <a:head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7" name="Rectángulo redondeado 216"/>
          <p:cNvSpPr/>
          <p:nvPr/>
        </p:nvSpPr>
        <p:spPr>
          <a:xfrm>
            <a:off x="563847" y="7426281"/>
            <a:ext cx="1417095" cy="1229841"/>
          </a:xfrm>
          <a:prstGeom prst="roundRect">
            <a:avLst/>
          </a:prstGeom>
          <a:noFill/>
          <a:ln cap="rnd">
            <a:solidFill>
              <a:schemeClr val="bg2">
                <a:lumMod val="25000"/>
              </a:schemeClr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8" name="Arco 217"/>
          <p:cNvSpPr/>
          <p:nvPr/>
        </p:nvSpPr>
        <p:spPr>
          <a:xfrm rot="12491375">
            <a:off x="291622" y="7095400"/>
            <a:ext cx="1104833" cy="967628"/>
          </a:xfrm>
          <a:prstGeom prst="arc">
            <a:avLst>
              <a:gd name="adj1" fmla="val 16200000"/>
              <a:gd name="adj2" fmla="val 1592243"/>
            </a:avLst>
          </a:prstGeom>
          <a:ln w="12700">
            <a:solidFill>
              <a:schemeClr val="accent1"/>
            </a:solidFill>
            <a:prstDash val="sysDash"/>
            <a:head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4" name="Conector curvado 213"/>
          <p:cNvCxnSpPr/>
          <p:nvPr/>
        </p:nvCxnSpPr>
        <p:spPr>
          <a:xfrm>
            <a:off x="2633693" y="2416030"/>
            <a:ext cx="2376029" cy="357542"/>
          </a:xfrm>
          <a:prstGeom prst="curvedConnector3">
            <a:avLst>
              <a:gd name="adj1" fmla="val 73800"/>
            </a:avLst>
          </a:prstGeom>
          <a:ln w="38100" cap="rnd">
            <a:solidFill>
              <a:schemeClr val="accent1">
                <a:lumMod val="60000"/>
                <a:lumOff val="40000"/>
              </a:schemeClr>
            </a:solidFill>
            <a:prstDash val="sysDot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" name="Elipse 28"/>
          <p:cNvSpPr/>
          <p:nvPr/>
        </p:nvSpPr>
        <p:spPr>
          <a:xfrm flipH="1">
            <a:off x="2348750" y="2462153"/>
            <a:ext cx="45719" cy="545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9" name="Elipse 218"/>
          <p:cNvSpPr/>
          <p:nvPr/>
        </p:nvSpPr>
        <p:spPr>
          <a:xfrm flipH="1">
            <a:off x="2427352" y="2421153"/>
            <a:ext cx="58245" cy="4571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0" name="Elipse 219"/>
          <p:cNvSpPr/>
          <p:nvPr/>
        </p:nvSpPr>
        <p:spPr>
          <a:xfrm flipH="1">
            <a:off x="2497766" y="2403885"/>
            <a:ext cx="70616" cy="4571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1" name="Elipse 220">
            <a:extLst>
              <a:ext uri="{FF2B5EF4-FFF2-40B4-BE49-F238E27FC236}">
                <a16:creationId xmlns:a16="http://schemas.microsoft.com/office/drawing/2014/main" id="{05B3A0DB-96C3-454E-932E-9BBA0FC5ACBA}"/>
              </a:ext>
            </a:extLst>
          </p:cNvPr>
          <p:cNvSpPr/>
          <p:nvPr/>
        </p:nvSpPr>
        <p:spPr>
          <a:xfrm rot="16200000" flipH="1" flipV="1">
            <a:off x="720636" y="3125291"/>
            <a:ext cx="68463" cy="68463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22" name="Elipse 221">
            <a:extLst>
              <a:ext uri="{FF2B5EF4-FFF2-40B4-BE49-F238E27FC236}">
                <a16:creationId xmlns:a16="http://schemas.microsoft.com/office/drawing/2014/main" id="{DEAE9A54-A0CC-4183-AB14-5D31EF4E614D}"/>
              </a:ext>
            </a:extLst>
          </p:cNvPr>
          <p:cNvSpPr/>
          <p:nvPr/>
        </p:nvSpPr>
        <p:spPr>
          <a:xfrm rot="16200000" flipH="1" flipV="1">
            <a:off x="785384" y="3007971"/>
            <a:ext cx="68463" cy="68463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223" name="Imagen 222">
            <a:extLst>
              <a:ext uri="{FF2B5EF4-FFF2-40B4-BE49-F238E27FC236}">
                <a16:creationId xmlns:a16="http://schemas.microsoft.com/office/drawing/2014/main" id="{499B870C-DB2A-4761-8C87-9DFA52DCDA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691" y="2960598"/>
            <a:ext cx="720331" cy="1085153"/>
          </a:xfrm>
          <a:prstGeom prst="rect">
            <a:avLst/>
          </a:prstGeom>
        </p:spPr>
      </p:pic>
      <p:sp>
        <p:nvSpPr>
          <p:cNvPr id="171" name="Rounded Rectangle 25">
            <a:extLst>
              <a:ext uri="{FF2B5EF4-FFF2-40B4-BE49-F238E27FC236}">
                <a16:creationId xmlns:a16="http://schemas.microsoft.com/office/drawing/2014/main" id="{52251A18-A73B-4A26-9FEC-6B831E23205B}"/>
              </a:ext>
            </a:extLst>
          </p:cNvPr>
          <p:cNvSpPr/>
          <p:nvPr/>
        </p:nvSpPr>
        <p:spPr>
          <a:xfrm>
            <a:off x="244567" y="3960989"/>
            <a:ext cx="599379" cy="517908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27" name="Diagrama de flujo: conector 226">
            <a:extLst>
              <a:ext uri="{FF2B5EF4-FFF2-40B4-BE49-F238E27FC236}">
                <a16:creationId xmlns:a16="http://schemas.microsoft.com/office/drawing/2014/main" id="{C3B542B6-AF38-4146-9F55-63B8DBB5D287}"/>
              </a:ext>
            </a:extLst>
          </p:cNvPr>
          <p:cNvSpPr/>
          <p:nvPr/>
        </p:nvSpPr>
        <p:spPr>
          <a:xfrm>
            <a:off x="322476" y="3055696"/>
            <a:ext cx="98222" cy="102986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0" name="Diagrama de flujo: conector 229">
            <a:extLst>
              <a:ext uri="{FF2B5EF4-FFF2-40B4-BE49-F238E27FC236}">
                <a16:creationId xmlns:a16="http://schemas.microsoft.com/office/drawing/2014/main" id="{92D7AB2C-B3DE-491E-A886-1204D0D9C591}"/>
              </a:ext>
            </a:extLst>
          </p:cNvPr>
          <p:cNvSpPr/>
          <p:nvPr/>
        </p:nvSpPr>
        <p:spPr>
          <a:xfrm>
            <a:off x="693947" y="3050918"/>
            <a:ext cx="98222" cy="102986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9" name="Diagrama de flujo: conector 228">
            <a:extLst>
              <a:ext uri="{FF2B5EF4-FFF2-40B4-BE49-F238E27FC236}">
                <a16:creationId xmlns:a16="http://schemas.microsoft.com/office/drawing/2014/main" id="{87F86614-F6C9-4BFC-A782-1EB71AE026CE}"/>
              </a:ext>
            </a:extLst>
          </p:cNvPr>
          <p:cNvSpPr/>
          <p:nvPr/>
        </p:nvSpPr>
        <p:spPr>
          <a:xfrm>
            <a:off x="570123" y="3055686"/>
            <a:ext cx="98222" cy="102986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8" name="Diagrama de flujo: conector 227">
            <a:extLst>
              <a:ext uri="{FF2B5EF4-FFF2-40B4-BE49-F238E27FC236}">
                <a16:creationId xmlns:a16="http://schemas.microsoft.com/office/drawing/2014/main" id="{EB07DEFE-D4AB-4064-936C-50134F45CB76}"/>
              </a:ext>
            </a:extLst>
          </p:cNvPr>
          <p:cNvSpPr/>
          <p:nvPr/>
        </p:nvSpPr>
        <p:spPr>
          <a:xfrm>
            <a:off x="451063" y="3050929"/>
            <a:ext cx="98222" cy="102986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Flecha derecha 1"/>
          <p:cNvSpPr/>
          <p:nvPr/>
        </p:nvSpPr>
        <p:spPr>
          <a:xfrm>
            <a:off x="1964613" y="6295520"/>
            <a:ext cx="470448" cy="36435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2" name="Imagen 171"/>
          <p:cNvPicPr>
            <a:picLocks noChangeAspect="1"/>
          </p:cNvPicPr>
          <p:nvPr/>
        </p:nvPicPr>
        <p:blipFill>
          <a:blip r:embed="rId9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40754" y="8598165"/>
            <a:ext cx="280762" cy="244810"/>
          </a:xfrm>
          <a:prstGeom prst="rect">
            <a:avLst/>
          </a:prstGeom>
        </p:spPr>
      </p:pic>
      <p:grpSp>
        <p:nvGrpSpPr>
          <p:cNvPr id="14" name="Grupo 13"/>
          <p:cNvGrpSpPr/>
          <p:nvPr/>
        </p:nvGrpSpPr>
        <p:grpSpPr>
          <a:xfrm>
            <a:off x="3558676" y="8580706"/>
            <a:ext cx="314800" cy="852595"/>
            <a:chOff x="4821076" y="6337176"/>
            <a:chExt cx="339140" cy="905354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36" name="Google Shape;14661;p96"/>
            <p:cNvSpPr/>
            <p:nvPr/>
          </p:nvSpPr>
          <p:spPr>
            <a:xfrm>
              <a:off x="4970868" y="7215051"/>
              <a:ext cx="30631" cy="27479"/>
            </a:xfrm>
            <a:custGeom>
              <a:avLst/>
              <a:gdLst/>
              <a:ahLst/>
              <a:cxnLst/>
              <a:rect l="l" t="t" r="r" b="b"/>
              <a:pathLst>
                <a:path w="799" h="800" extrusionOk="0">
                  <a:moveTo>
                    <a:pt x="401" y="1"/>
                  </a:moveTo>
                  <a:cubicBezTo>
                    <a:pt x="182" y="1"/>
                    <a:pt x="1" y="179"/>
                    <a:pt x="1" y="398"/>
                  </a:cubicBezTo>
                  <a:cubicBezTo>
                    <a:pt x="1" y="621"/>
                    <a:pt x="182" y="799"/>
                    <a:pt x="401" y="799"/>
                  </a:cubicBezTo>
                  <a:cubicBezTo>
                    <a:pt x="621" y="799"/>
                    <a:pt x="799" y="621"/>
                    <a:pt x="799" y="398"/>
                  </a:cubicBezTo>
                  <a:cubicBezTo>
                    <a:pt x="799" y="179"/>
                    <a:pt x="621" y="1"/>
                    <a:pt x="401" y="1"/>
                  </a:cubicBezTo>
                  <a:close/>
                </a:path>
              </a:pathLst>
            </a:custGeom>
            <a:grp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241" name="Imagen 240"/>
            <p:cNvPicPr>
              <a:picLocks noChangeAspect="1"/>
            </p:cNvPicPr>
            <p:nvPr/>
          </p:nvPicPr>
          <p:blipFill rotWithShape="1">
            <a:blip r:embed="rId10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l="10066" t="12356" r="14853" b="13277"/>
            <a:stretch/>
          </p:blipFill>
          <p:spPr>
            <a:xfrm>
              <a:off x="4828484" y="6337176"/>
              <a:ext cx="311208" cy="305281"/>
            </a:xfrm>
            <a:prstGeom prst="rect">
              <a:avLst/>
            </a:prstGeom>
            <a:grpFill/>
          </p:spPr>
        </p:pic>
        <p:sp>
          <p:nvSpPr>
            <p:cNvPr id="242" name="Rectángulo 241"/>
            <p:cNvSpPr/>
            <p:nvPr/>
          </p:nvSpPr>
          <p:spPr>
            <a:xfrm>
              <a:off x="4821076" y="6381533"/>
              <a:ext cx="339140" cy="21657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500" b="1" dirty="0">
                  <a:solidFill>
                    <a:schemeClr val="bg1"/>
                  </a:solidFill>
                </a:rPr>
                <a:t>SMS</a:t>
              </a:r>
              <a:endParaRPr lang="es-ES" sz="1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921598" y="8438027"/>
            <a:ext cx="245924" cy="490143"/>
            <a:chOff x="5249568" y="6849300"/>
            <a:chExt cx="245924" cy="490143"/>
          </a:xfrm>
        </p:grpSpPr>
        <p:pic>
          <p:nvPicPr>
            <p:cNvPr id="243" name="Imagen 242"/>
            <p:cNvPicPr>
              <a:picLocks noChangeAspect="1"/>
            </p:cNvPicPr>
            <p:nvPr/>
          </p:nvPicPr>
          <p:blipFill>
            <a:blip r:embed="rId11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5249568" y="6849300"/>
              <a:ext cx="207268" cy="425303"/>
            </a:xfrm>
            <a:prstGeom prst="rect">
              <a:avLst/>
            </a:prstGeom>
          </p:spPr>
        </p:pic>
        <p:pic>
          <p:nvPicPr>
            <p:cNvPr id="244" name="Imagen 243"/>
            <p:cNvPicPr/>
            <p:nvPr/>
          </p:nvPicPr>
          <p:blipFill>
            <a:blip r:embed="rId12" cstate="print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4806" y="7064718"/>
              <a:ext cx="230686" cy="274725"/>
            </a:xfrm>
            <a:prstGeom prst="rect">
              <a:avLst/>
            </a:prstGeom>
          </p:spPr>
        </p:pic>
      </p:grpSp>
      <p:pic>
        <p:nvPicPr>
          <p:cNvPr id="245" name="Imagen 244"/>
          <p:cNvPicPr>
            <a:picLocks noChangeAspect="1"/>
          </p:cNvPicPr>
          <p:nvPr/>
        </p:nvPicPr>
        <p:blipFill>
          <a:blip r:embed="rId9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01036" y="9724808"/>
            <a:ext cx="280762" cy="244810"/>
          </a:xfrm>
          <a:prstGeom prst="rect">
            <a:avLst/>
          </a:prstGeom>
        </p:spPr>
      </p:pic>
      <p:pic>
        <p:nvPicPr>
          <p:cNvPr id="246" name="Imagen 245"/>
          <p:cNvPicPr>
            <a:picLocks noChangeAspect="1"/>
          </p:cNvPicPr>
          <p:nvPr/>
        </p:nvPicPr>
        <p:blipFill rotWithShape="1">
          <a:blip r:embed="rId1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10066" t="12356" r="14853" b="13277"/>
          <a:stretch/>
        </p:blipFill>
        <p:spPr>
          <a:xfrm>
            <a:off x="5131995" y="9734983"/>
            <a:ext cx="288873" cy="23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</p:pic>
      <p:sp>
        <p:nvSpPr>
          <p:cNvPr id="23" name="Rectángulo 22"/>
          <p:cNvSpPr/>
          <p:nvPr/>
        </p:nvSpPr>
        <p:spPr>
          <a:xfrm>
            <a:off x="5122944" y="9748423"/>
            <a:ext cx="325730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600" b="1" dirty="0">
                <a:solidFill>
                  <a:schemeClr val="bg1"/>
                </a:solidFill>
              </a:rPr>
              <a:t>SMS</a:t>
            </a:r>
            <a:endParaRPr lang="es-ES" sz="600" b="1" dirty="0">
              <a:solidFill>
                <a:schemeClr val="bg1"/>
              </a:solidFill>
            </a:endParaRPr>
          </a:p>
        </p:txBody>
      </p:sp>
      <p:grpSp>
        <p:nvGrpSpPr>
          <p:cNvPr id="248" name="Grupo 247"/>
          <p:cNvGrpSpPr/>
          <p:nvPr/>
        </p:nvGrpSpPr>
        <p:grpSpPr>
          <a:xfrm>
            <a:off x="5050753" y="10031268"/>
            <a:ext cx="272061" cy="469651"/>
            <a:chOff x="5249568" y="6849300"/>
            <a:chExt cx="245924" cy="490143"/>
          </a:xfrm>
        </p:grpSpPr>
        <p:pic>
          <p:nvPicPr>
            <p:cNvPr id="249" name="Imagen 248"/>
            <p:cNvPicPr>
              <a:picLocks noChangeAspect="1"/>
            </p:cNvPicPr>
            <p:nvPr/>
          </p:nvPicPr>
          <p:blipFill>
            <a:blip r:embed="rId11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5249568" y="6849300"/>
              <a:ext cx="207268" cy="425303"/>
            </a:xfrm>
            <a:prstGeom prst="rect">
              <a:avLst/>
            </a:prstGeom>
          </p:spPr>
        </p:pic>
        <p:pic>
          <p:nvPicPr>
            <p:cNvPr id="250" name="Imagen 249"/>
            <p:cNvPicPr/>
            <p:nvPr/>
          </p:nvPicPr>
          <p:blipFill>
            <a:blip r:embed="rId12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4806" y="7064718"/>
              <a:ext cx="230686" cy="2747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776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2660</TotalTime>
  <Words>221</Words>
  <Application>Microsoft Office PowerPoint</Application>
  <PresentationFormat>Panorámica</PresentationFormat>
  <Paragraphs>52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Symbol</vt:lpstr>
      <vt:lpstr>Times New Roman</vt:lpstr>
      <vt:lpstr>Tema de Office</vt:lpstr>
      <vt:lpstr>Presentación de PowerPoint</vt:lpstr>
    </vt:vector>
  </TitlesOfParts>
  <Company>Comunidad de Madrid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Lozano Serrano.Carolina</dc:creator>
  <cp:lastModifiedBy>Gullon Gutierrez.Elena</cp:lastModifiedBy>
  <cp:revision>72</cp:revision>
  <dcterms:created xsi:type="dcterms:W3CDTF">2023-08-28T15:24:57Z</dcterms:created>
  <dcterms:modified xsi:type="dcterms:W3CDTF">2026-05-26T07:41:10Z</dcterms:modified>
</cp:coreProperties>
</file>