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65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BF96F-1719-4DAE-AF6F-9747FE201810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96D42-3A4E-48FD-8A90-0853690DB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73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96D42-3A4E-48FD-8A90-0853690DB64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79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C095-A2FF-4570-8BD6-373A51D75553}" type="datetime1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20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3535-E9AF-4534-86E2-D6E3DA26CA18}" type="datetime1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61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F634-177A-44AF-8DD3-EBED1DD3145D}" type="datetime1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98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D4D-16B6-42D5-8BEA-04F6F9D02705}" type="datetime1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83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28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813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512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032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537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215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25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2ED3-EB51-4A0D-A12C-7D64074FD277}" type="datetime1">
              <a:rPr lang="es-ES" smtClean="0"/>
              <a:t>04/12/2020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450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064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289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925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52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96D5-E307-41D7-B090-62C4893223BE}" type="datetime1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18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CF88-EBF9-459A-A8AC-973BA91AD9CF}" type="datetime1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489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EF8-A9CC-49B0-A6FE-6A886E933300}" type="datetime1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11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CCC-4FCB-4B1F-B17B-3BA60CFCB6BB}" type="datetime1">
              <a:rPr lang="es-ES" smtClean="0"/>
              <a:t>04/12/2020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16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C936-754A-46D5-A157-09FFDB9E64C5}" type="datetime1">
              <a:rPr lang="es-ES" smtClean="0"/>
              <a:t>04/12/2020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40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2B0A-CB7D-40A0-BB48-6B8A4D07517E}" type="datetime1">
              <a:rPr lang="es-ES" smtClean="0"/>
              <a:t>04/12/2020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48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16A0-294A-4B94-9AC7-F380C734A0A3}" type="datetime1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44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22ED3-EB51-4A0D-A12C-7D64074FD277}" type="datetime1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32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C8B9-555D-4853-9098-9F0C2E6BA6AC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59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III</a:t>
            </a:r>
            <a:r>
              <a:rPr lang="es-ES" sz="2000" b="1" dirty="0" smtClean="0">
                <a:solidFill>
                  <a:srgbClr val="0099CC"/>
                </a:solidFill>
              </a:rPr>
              <a:t> </a:t>
            </a:r>
            <a:r>
              <a:rPr lang="es-ES" sz="2000" b="1" dirty="0">
                <a:solidFill>
                  <a:srgbClr val="0099CC"/>
                </a:solidFill>
              </a:rPr>
              <a:t>CONCURSO DE </a:t>
            </a:r>
            <a:r>
              <a:rPr lang="es-ES" sz="2000" b="1" dirty="0" smtClean="0">
                <a:solidFill>
                  <a:srgbClr val="0099CC"/>
                </a:solidFill>
              </a:rPr>
              <a:t>BELENES EN </a:t>
            </a:r>
            <a:r>
              <a:rPr lang="es-ES" sz="2000" b="1" dirty="0">
                <a:solidFill>
                  <a:srgbClr val="0099CC"/>
                </a:solidFill>
              </a:rPr>
              <a:t>EL ENTORNO SANITARIO </a:t>
            </a:r>
            <a:r>
              <a:rPr lang="es-ES" sz="2000" b="1" dirty="0" smtClean="0">
                <a:solidFill>
                  <a:srgbClr val="0099CC"/>
                </a:solidFill>
              </a:rPr>
              <a:t>DE LA COMUNIDAD DE MADRID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81659" y="1650536"/>
            <a:ext cx="329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smtClean="0">
                <a:solidFill>
                  <a:srgbClr val="0099CC"/>
                </a:solidFill>
              </a:rPr>
              <a:t>Nombre del centro participante: 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rgbClr val="0099CC"/>
                </a:solidFill>
              </a:rPr>
              <a:t>Propuesta </a:t>
            </a:r>
            <a:r>
              <a:rPr lang="es-ES" dirty="0" smtClean="0">
                <a:solidFill>
                  <a:srgbClr val="0099CC"/>
                </a:solidFill>
              </a:rPr>
              <a:t>Concurso de belenes 2020</a:t>
            </a:r>
            <a:endParaRPr lang="es-ES" dirty="0">
              <a:solidFill>
                <a:srgbClr val="0099CC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31087" y="2451037"/>
            <a:ext cx="1050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 smtClean="0">
                <a:solidFill>
                  <a:srgbClr val="0099CC"/>
                </a:solidFill>
              </a:rPr>
              <a:t>Servicio: 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830659" y="3244334"/>
            <a:ext cx="4056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 smtClean="0">
                <a:solidFill>
                  <a:srgbClr val="0099CC"/>
                </a:solidFill>
              </a:rPr>
              <a:t>Personas responsables de la instalación: 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283270" y="4037631"/>
            <a:ext cx="329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smtClean="0">
                <a:solidFill>
                  <a:srgbClr val="0099CC"/>
                </a:solidFill>
              </a:rPr>
              <a:t>Materiales utilizados: </a:t>
            </a:r>
            <a:endParaRPr lang="es-ES" b="1" u="sng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I CONCURSO DE COCINA HOSPITALARIA NAVIDEÑA DE LA.pptx" id="{BA2BF39A-E6E2-403C-9CA4-E1203657C98F}" vid="{6EF22836-43F3-43D8-AC54-E2FBB741F3A0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III CONCURSO DE COCINA HOSPITALARIA NAVIDEÑA DE LA</Template>
  <TotalTime>54</TotalTime>
  <Words>35</Words>
  <Application>Microsoft Office PowerPoint</Application>
  <PresentationFormat>Panorámica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Diseño personalizado</vt:lpstr>
      <vt:lpstr>III CONCURSO DE BELENES EN EL ENTORNO SANITARIO DE LA COMUNIDAD DE MADRID </vt:lpstr>
    </vt:vector>
  </TitlesOfParts>
  <Company>Comunidad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CONCURSO DE COCINA HOSPITALARIA NAVIDEÑA DE LA COMUNIDAD DE MADRID: “ESTRELLA PRINCESA”</dc:title>
  <dc:creator>Consejeria de Sanidad</dc:creator>
  <cp:lastModifiedBy>Consejeria de Sanidad</cp:lastModifiedBy>
  <cp:revision>10</cp:revision>
  <dcterms:created xsi:type="dcterms:W3CDTF">2019-11-04T08:15:33Z</dcterms:created>
  <dcterms:modified xsi:type="dcterms:W3CDTF">2020-12-04T12:24:16Z</dcterms:modified>
</cp:coreProperties>
</file>