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4"/>
  </p:notesMasterIdLst>
  <p:sldIdLst>
    <p:sldId id="265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21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BF96F-1719-4DAE-AF6F-9747FE201810}" type="datetimeFigureOut">
              <a:rPr lang="es-ES" smtClean="0"/>
              <a:t>04/12/2020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96D42-3A4E-48FD-8A90-0853690DB6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873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96D42-3A4E-48FD-8A90-0853690DB646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7798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6C095-A2FF-4570-8BD6-373A51D75553}" type="datetime1">
              <a:rPr lang="es-ES" smtClean="0"/>
              <a:t>04/12/2020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Propuesta gastronómica Estrella Princesa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4D5C-2A60-4F6F-AB0B-96716F627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6200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3535-E9AF-4534-86E2-D6E3DA26CA18}" type="datetime1">
              <a:rPr lang="es-ES" smtClean="0"/>
              <a:t>04/12/2020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Propuesta gastronómica Estrella Princesa</a:t>
            </a: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4D5C-2A60-4F6F-AB0B-96716F627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8617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6F634-177A-44AF-8DD3-EBED1DD3145D}" type="datetime1">
              <a:rPr lang="es-ES" smtClean="0"/>
              <a:t>04/12/2020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Propuesta gastronómica Estrella Princesa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4D5C-2A60-4F6F-AB0B-96716F627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7980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ED4D-16B6-42D5-8BEA-04F6F9D02705}" type="datetime1">
              <a:rPr lang="es-ES" smtClean="0"/>
              <a:t>04/12/2020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Propuesta gastronómica Estrella Princesa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4D5C-2A60-4F6F-AB0B-96716F627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58314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C8B9-555D-4853-9098-9F0C2E6BA6AC}" type="datetimeFigureOut">
              <a:rPr lang="es-ES" smtClean="0"/>
              <a:t>04/12/2020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8DABA-2B7C-4405-BE59-BECCAD5C54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4285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C8B9-555D-4853-9098-9F0C2E6BA6AC}" type="datetimeFigureOut">
              <a:rPr lang="es-ES" smtClean="0"/>
              <a:t>04/12/2020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8DABA-2B7C-4405-BE59-BECCAD5C54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18139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C8B9-555D-4853-9098-9F0C2E6BA6AC}" type="datetimeFigureOut">
              <a:rPr lang="es-ES" smtClean="0"/>
              <a:t>04/12/2020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8DABA-2B7C-4405-BE59-BECCAD5C54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85121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C8B9-555D-4853-9098-9F0C2E6BA6AC}" type="datetimeFigureOut">
              <a:rPr lang="es-ES" smtClean="0"/>
              <a:t>04/12/2020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8DABA-2B7C-4405-BE59-BECCAD5C54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0329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C8B9-555D-4853-9098-9F0C2E6BA6AC}" type="datetimeFigureOut">
              <a:rPr lang="es-ES" smtClean="0"/>
              <a:t>04/12/2020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8DABA-2B7C-4405-BE59-BECCAD5C54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05376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C8B9-555D-4853-9098-9F0C2E6BA6AC}" type="datetimeFigureOut">
              <a:rPr lang="es-ES" smtClean="0"/>
              <a:t>04/12/2020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8DABA-2B7C-4405-BE59-BECCAD5C54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22154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C8B9-555D-4853-9098-9F0C2E6BA6AC}" type="datetimeFigureOut">
              <a:rPr lang="es-ES" smtClean="0"/>
              <a:t>04/12/2020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8DABA-2B7C-4405-BE59-BECCAD5C54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5251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2ED3-EB51-4A0D-A12C-7D64074FD277}" type="datetime1">
              <a:rPr lang="es-ES" smtClean="0"/>
              <a:t>04/12/2020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Propuesta gastronómica Estrella Princesa</a:t>
            </a: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4D5C-2A60-4F6F-AB0B-96716F627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8450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C8B9-555D-4853-9098-9F0C2E6BA6AC}" type="datetimeFigureOut">
              <a:rPr lang="es-ES" smtClean="0"/>
              <a:t>04/12/2020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8DABA-2B7C-4405-BE59-BECCAD5C54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50644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C8B9-555D-4853-9098-9F0C2E6BA6AC}" type="datetimeFigureOut">
              <a:rPr lang="es-ES" smtClean="0"/>
              <a:t>04/12/2020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8DABA-2B7C-4405-BE59-BECCAD5C54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92893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C8B9-555D-4853-9098-9F0C2E6BA6AC}" type="datetimeFigureOut">
              <a:rPr lang="es-ES" smtClean="0"/>
              <a:t>04/12/2020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8DABA-2B7C-4405-BE59-BECCAD5C54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9253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C8B9-555D-4853-9098-9F0C2E6BA6AC}" type="datetimeFigureOut">
              <a:rPr lang="es-ES" smtClean="0"/>
              <a:t>04/12/2020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8DABA-2B7C-4405-BE59-BECCAD5C54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4528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96D5-E307-41D7-B090-62C4893223BE}" type="datetime1">
              <a:rPr lang="es-ES" smtClean="0"/>
              <a:t>04/12/2020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Propuesta gastronómica Estrella Princesa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4D5C-2A60-4F6F-AB0B-96716F627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118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CF88-EBF9-459A-A8AC-973BA91AD9CF}" type="datetime1">
              <a:rPr lang="es-ES" smtClean="0"/>
              <a:t>04/12/2020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Propuesta gastronómica Estrella Princesa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4D5C-2A60-4F6F-AB0B-96716F627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4897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BBEF8-A9CC-49B0-A6FE-6A886E933300}" type="datetime1">
              <a:rPr lang="es-ES" smtClean="0"/>
              <a:t>04/12/2020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Propuesta gastronómica Estrella Princesa</a:t>
            </a: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4D5C-2A60-4F6F-AB0B-96716F627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0114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09CCC-4FCB-4B1F-B17B-3BA60CFCB6BB}" type="datetime1">
              <a:rPr lang="es-ES" smtClean="0"/>
              <a:t>04/12/2020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Propuesta gastronómica Estrella Princesa</a:t>
            </a:r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4D5C-2A60-4F6F-AB0B-96716F627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3167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BC936-754A-46D5-A157-09FFDB9E64C5}" type="datetime1">
              <a:rPr lang="es-ES" smtClean="0"/>
              <a:t>04/12/2020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Propuesta gastronómica Estrella Princesa</a:t>
            </a: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4D5C-2A60-4F6F-AB0B-96716F627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1400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2B0A-CB7D-40A0-BB48-6B8A4D07517E}" type="datetime1">
              <a:rPr lang="es-ES" smtClean="0"/>
              <a:t>04/12/2020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Propuesta gastronómica Estrella Princesa</a:t>
            </a: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4D5C-2A60-4F6F-AB0B-96716F627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2485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516A0-294A-4B94-9AC7-F380C734A0A3}" type="datetime1">
              <a:rPr lang="es-ES" smtClean="0"/>
              <a:t>04/12/2020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Propuesta gastronómica Estrella Princesa</a:t>
            </a: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4D5C-2A60-4F6F-AB0B-96716F627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8442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22ED3-EB51-4A0D-A12C-7D64074FD277}" type="datetime1">
              <a:rPr lang="es-ES" smtClean="0"/>
              <a:t>04/12/2020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Propuesta gastronómica Estrella Princesa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14D5C-2A60-4F6F-AB0B-96716F627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3329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2C8B9-555D-4853-9098-9F0C2E6BA6AC}" type="datetimeFigureOut">
              <a:rPr lang="es-ES" smtClean="0"/>
              <a:t>04/12/2020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8DABA-2B7C-4405-BE59-BECCAD5C54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3599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967194"/>
            <a:ext cx="9144000" cy="751539"/>
          </a:xfrm>
        </p:spPr>
        <p:txBody>
          <a:bodyPr>
            <a:noAutofit/>
          </a:bodyPr>
          <a:lstStyle/>
          <a:p>
            <a:r>
              <a:rPr lang="es-ES" sz="2000" b="1" dirty="0" smtClean="0">
                <a:solidFill>
                  <a:srgbClr val="0099CC"/>
                </a:solidFill>
              </a:rPr>
              <a:t>III</a:t>
            </a:r>
            <a:r>
              <a:rPr lang="es-ES" sz="2000" b="1" dirty="0" smtClean="0">
                <a:solidFill>
                  <a:srgbClr val="0099CC"/>
                </a:solidFill>
              </a:rPr>
              <a:t> </a:t>
            </a:r>
            <a:r>
              <a:rPr lang="es-ES" sz="2000" b="1" dirty="0">
                <a:solidFill>
                  <a:srgbClr val="0099CC"/>
                </a:solidFill>
              </a:rPr>
              <a:t>CONCURSO DE </a:t>
            </a:r>
            <a:r>
              <a:rPr lang="es-ES" sz="2000" b="1" dirty="0" smtClean="0">
                <a:solidFill>
                  <a:srgbClr val="0099CC"/>
                </a:solidFill>
              </a:rPr>
              <a:t>BELENES EN </a:t>
            </a:r>
            <a:r>
              <a:rPr lang="es-ES" sz="2000" b="1" dirty="0">
                <a:solidFill>
                  <a:srgbClr val="0099CC"/>
                </a:solidFill>
              </a:rPr>
              <a:t>EL ENTORNO SANITARIO </a:t>
            </a:r>
            <a:r>
              <a:rPr lang="es-ES" sz="2000" b="1" dirty="0" smtClean="0">
                <a:solidFill>
                  <a:srgbClr val="0099CC"/>
                </a:solidFill>
              </a:rPr>
              <a:t>DE LA COMUNIDAD DE MADRID</a:t>
            </a:r>
            <a:r>
              <a:rPr lang="es-ES" sz="2000" dirty="0"/>
              <a:t/>
            </a:r>
            <a:br>
              <a:rPr lang="es-ES" sz="2000" dirty="0"/>
            </a:br>
            <a:endParaRPr lang="es-ES" sz="2000" dirty="0">
              <a:solidFill>
                <a:srgbClr val="0099CC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517" y="127000"/>
            <a:ext cx="1182929" cy="975661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1781659" y="1650536"/>
            <a:ext cx="329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algn="ctr"/>
          </a:lstStyle>
          <a:p>
            <a:r>
              <a:rPr lang="es-ES" b="1" u="sng" dirty="0" smtClean="0">
                <a:solidFill>
                  <a:srgbClr val="0099CC"/>
                </a:solidFill>
              </a:rPr>
              <a:t>Nombre del centro participante: </a:t>
            </a:r>
            <a:endParaRPr lang="es-ES" b="1" u="sng" dirty="0">
              <a:solidFill>
                <a:srgbClr val="0099CC"/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>
                <a:solidFill>
                  <a:srgbClr val="0099CC"/>
                </a:solidFill>
              </a:rPr>
              <a:t>Propuesta </a:t>
            </a:r>
            <a:r>
              <a:rPr lang="es-ES" dirty="0" smtClean="0">
                <a:solidFill>
                  <a:srgbClr val="0099CC"/>
                </a:solidFill>
              </a:rPr>
              <a:t>Concurso de belenes 2020</a:t>
            </a:r>
            <a:endParaRPr lang="es-ES" dirty="0">
              <a:solidFill>
                <a:srgbClr val="0099CC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831087" y="2451037"/>
            <a:ext cx="1050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u="sng" dirty="0" smtClean="0">
                <a:solidFill>
                  <a:srgbClr val="0099CC"/>
                </a:solidFill>
              </a:rPr>
              <a:t>Servicio: </a:t>
            </a:r>
            <a:endParaRPr lang="es-ES" b="1" u="sng" dirty="0">
              <a:solidFill>
                <a:srgbClr val="0099CC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1830659" y="3244334"/>
            <a:ext cx="40564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u="sng" dirty="0" smtClean="0">
                <a:solidFill>
                  <a:srgbClr val="0099CC"/>
                </a:solidFill>
              </a:rPr>
              <a:t>Personas responsables de la instalación: </a:t>
            </a:r>
            <a:endParaRPr lang="es-ES" b="1" u="sng" dirty="0">
              <a:solidFill>
                <a:srgbClr val="0099CC"/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1283270" y="4037631"/>
            <a:ext cx="329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algn="ctr"/>
          </a:lstStyle>
          <a:p>
            <a:r>
              <a:rPr lang="es-ES" b="1" u="sng" dirty="0" smtClean="0">
                <a:solidFill>
                  <a:srgbClr val="0099CC"/>
                </a:solidFill>
              </a:rPr>
              <a:t>Materiales utilizados: </a:t>
            </a:r>
            <a:endParaRPr lang="es-ES" b="1" u="sng" dirty="0">
              <a:solidFill>
                <a:srgbClr val="00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19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II CONCURSO DE COCINA HOSPITALARIA NAVIDEÑA DE LA.pptx" id="{BA2BF39A-E6E2-403C-9CA4-E1203657C98F}" vid="{6EF22836-43F3-43D8-AC54-E2FBB741F3A0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III CONCURSO DE COCINA HOSPITALARIA NAVIDEÑA DE LA</Template>
  <TotalTime>54</TotalTime>
  <Words>35</Words>
  <Application>Microsoft Office PowerPoint</Application>
  <PresentationFormat>Panorámica</PresentationFormat>
  <Paragraphs>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Diseño personalizado</vt:lpstr>
      <vt:lpstr>III CONCURSO DE BELENES EN EL ENTORNO SANITARIO DE LA COMUNIDAD DE MADRID </vt:lpstr>
    </vt:vector>
  </TitlesOfParts>
  <Company>Comunidad de Madrid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III CONCURSO DE COCINA HOSPITALARIA NAVIDEÑA DE LA COMUNIDAD DE MADRID: “ESTRELLA PRINCESA”</dc:title>
  <dc:creator>Consejeria de Sanidad</dc:creator>
  <cp:lastModifiedBy>Consejeria de Sanidad</cp:lastModifiedBy>
  <cp:revision>10</cp:revision>
  <dcterms:created xsi:type="dcterms:W3CDTF">2019-11-04T08:15:33Z</dcterms:created>
  <dcterms:modified xsi:type="dcterms:W3CDTF">2020-12-04T12:24:16Z</dcterms:modified>
</cp:coreProperties>
</file>