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11"/>
  </p:notesMasterIdLst>
  <p:sldIdLst>
    <p:sldId id="257" r:id="rId3"/>
    <p:sldId id="265" r:id="rId4"/>
    <p:sldId id="258" r:id="rId5"/>
    <p:sldId id="266" r:id="rId6"/>
    <p:sldId id="260" r:id="rId7"/>
    <p:sldId id="261" r:id="rId8"/>
    <p:sldId id="263" r:id="rId9"/>
    <p:sldId id="264" r:id="rId10"/>
  </p:sldIdLst>
  <p:sldSz cx="12192000" cy="6858000"/>
  <p:notesSz cx="6797675" cy="987266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 showGuides="1">
      <p:cViewPr varScale="1">
        <p:scale>
          <a:sx n="116" d="100"/>
          <a:sy n="116" d="100"/>
        </p:scale>
        <p:origin x="21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EBF96F-1719-4DAE-AF6F-9747FE201810}" type="datetimeFigureOut">
              <a:rPr lang="es-ES" smtClean="0"/>
              <a:t>07/11/2022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35075"/>
            <a:ext cx="5921375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79768" y="4751219"/>
            <a:ext cx="543814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377318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377318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F96D42-3A4E-48FD-8A90-0853690DB64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48734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F96D42-3A4E-48FD-8A90-0853690DB646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592889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F96D42-3A4E-48FD-8A90-0853690DB646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07798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F96D42-3A4E-48FD-8A90-0853690DB646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547157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F96D42-3A4E-48FD-8A90-0853690DB646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779157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F96D42-3A4E-48FD-8A90-0853690DB646}" type="slidenum">
              <a:rPr lang="es-ES" smtClean="0"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934677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F96D42-3A4E-48FD-8A90-0853690DB646}" type="slidenum">
              <a:rPr lang="es-ES" smtClean="0"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44533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6C095-A2FF-4570-8BD6-373A51D75553}" type="datetime1">
              <a:rPr lang="es-ES" smtClean="0"/>
              <a:t>07/11/2022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Propuesta gastronómica Estrella Princesa</a:t>
            </a: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14D5C-2A60-4F6F-AB0B-96716F6279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762008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93535-E9AF-4534-86E2-D6E3DA26CA18}" type="datetime1">
              <a:rPr lang="es-ES" smtClean="0"/>
              <a:t>07/11/2022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Propuesta gastronómica Estrella Princesa</a:t>
            </a:r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14D5C-2A60-4F6F-AB0B-96716F6279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98617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6F634-177A-44AF-8DD3-EBED1DD3145D}" type="datetime1">
              <a:rPr lang="es-ES" smtClean="0"/>
              <a:t>07/11/2022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Propuesta gastronómica Estrella Princesa</a:t>
            </a: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14D5C-2A60-4F6F-AB0B-96716F6279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079805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1ED4D-16B6-42D5-8BEA-04F6F9D02705}" type="datetime1">
              <a:rPr lang="es-ES" smtClean="0"/>
              <a:t>07/11/2022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Propuesta gastronómica Estrella Princesa</a:t>
            </a: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14D5C-2A60-4F6F-AB0B-96716F6279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358314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2C8B9-555D-4853-9098-9F0C2E6BA6AC}" type="datetimeFigureOut">
              <a:rPr lang="es-ES" smtClean="0"/>
              <a:t>07/11/2022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8DABA-2B7C-4405-BE59-BECCAD5C54A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94285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2C8B9-555D-4853-9098-9F0C2E6BA6AC}" type="datetimeFigureOut">
              <a:rPr lang="es-ES" smtClean="0"/>
              <a:t>07/11/2022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8DABA-2B7C-4405-BE59-BECCAD5C54A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818139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2C8B9-555D-4853-9098-9F0C2E6BA6AC}" type="datetimeFigureOut">
              <a:rPr lang="es-ES" smtClean="0"/>
              <a:t>07/11/2022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8DABA-2B7C-4405-BE59-BECCAD5C54A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085121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2C8B9-555D-4853-9098-9F0C2E6BA6AC}" type="datetimeFigureOut">
              <a:rPr lang="es-ES" smtClean="0"/>
              <a:t>07/11/2022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8DABA-2B7C-4405-BE59-BECCAD5C54A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750329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2C8B9-555D-4853-9098-9F0C2E6BA6AC}" type="datetimeFigureOut">
              <a:rPr lang="es-ES" smtClean="0"/>
              <a:t>07/11/2022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8DABA-2B7C-4405-BE59-BECCAD5C54A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605376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2C8B9-555D-4853-9098-9F0C2E6BA6AC}" type="datetimeFigureOut">
              <a:rPr lang="es-ES" smtClean="0"/>
              <a:t>07/11/2022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8DABA-2B7C-4405-BE59-BECCAD5C54A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122154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2C8B9-555D-4853-9098-9F0C2E6BA6AC}" type="datetimeFigureOut">
              <a:rPr lang="es-ES" smtClean="0"/>
              <a:t>07/11/2022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8DABA-2B7C-4405-BE59-BECCAD5C54A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15251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22ED3-EB51-4A0D-A12C-7D64074FD277}" type="datetime1">
              <a:rPr lang="es-ES" smtClean="0"/>
              <a:t>07/11/2022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Propuesta gastronómica Estrella Princesa</a:t>
            </a:r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14D5C-2A60-4F6F-AB0B-96716F6279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684502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2C8B9-555D-4853-9098-9F0C2E6BA6AC}" type="datetimeFigureOut">
              <a:rPr lang="es-ES" smtClean="0"/>
              <a:t>07/11/2022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8DABA-2B7C-4405-BE59-BECCAD5C54A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750644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2C8B9-555D-4853-9098-9F0C2E6BA6AC}" type="datetimeFigureOut">
              <a:rPr lang="es-ES" smtClean="0"/>
              <a:t>07/11/2022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8DABA-2B7C-4405-BE59-BECCAD5C54A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392893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2C8B9-555D-4853-9098-9F0C2E6BA6AC}" type="datetimeFigureOut">
              <a:rPr lang="es-ES" smtClean="0"/>
              <a:t>07/11/2022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8DABA-2B7C-4405-BE59-BECCAD5C54A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692539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2C8B9-555D-4853-9098-9F0C2E6BA6AC}" type="datetimeFigureOut">
              <a:rPr lang="es-ES" smtClean="0"/>
              <a:t>07/11/2022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8DABA-2B7C-4405-BE59-BECCAD5C54A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44528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C96D5-E307-41D7-B090-62C4893223BE}" type="datetime1">
              <a:rPr lang="es-ES" smtClean="0"/>
              <a:t>07/11/2022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Propuesta gastronómica Estrella Princesa</a:t>
            </a: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14D5C-2A60-4F6F-AB0B-96716F6279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61188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4CF88-EBF9-459A-A8AC-973BA91AD9CF}" type="datetime1">
              <a:rPr lang="es-ES" smtClean="0"/>
              <a:t>07/11/2022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Propuesta gastronómica Estrella Princesa</a:t>
            </a: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14D5C-2A60-4F6F-AB0B-96716F6279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94897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BBEF8-A9CC-49B0-A6FE-6A886E933300}" type="datetime1">
              <a:rPr lang="es-ES" smtClean="0"/>
              <a:t>07/11/2022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Propuesta gastronómica Estrella Princesa</a:t>
            </a:r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14D5C-2A60-4F6F-AB0B-96716F6279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0114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09CCC-4FCB-4B1F-B17B-3BA60CFCB6BB}" type="datetime1">
              <a:rPr lang="es-ES" smtClean="0"/>
              <a:t>07/11/2022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Propuesta gastronómica Estrella Princesa</a:t>
            </a:r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14D5C-2A60-4F6F-AB0B-96716F6279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73167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BC936-754A-46D5-A157-09FFDB9E64C5}" type="datetime1">
              <a:rPr lang="es-ES" smtClean="0"/>
              <a:t>07/11/2022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Propuesta gastronómica Estrella Princesa</a:t>
            </a:r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14D5C-2A60-4F6F-AB0B-96716F6279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914007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2B0A-CB7D-40A0-BB48-6B8A4D07517E}" type="datetime1">
              <a:rPr lang="es-ES" smtClean="0"/>
              <a:t>07/11/2022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Propuesta gastronómica Estrella Princesa</a:t>
            </a:r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14D5C-2A60-4F6F-AB0B-96716F6279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22485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516A0-294A-4B94-9AC7-F380C734A0A3}" type="datetime1">
              <a:rPr lang="es-ES" smtClean="0"/>
              <a:t>07/11/2022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Propuesta gastronómica Estrella Princesa</a:t>
            </a:r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14D5C-2A60-4F6F-AB0B-96716F6279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38442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E22ED3-EB51-4A0D-A12C-7D64074FD277}" type="datetime1">
              <a:rPr lang="es-ES" smtClean="0"/>
              <a:t>07/11/2022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ES" smtClean="0"/>
              <a:t>Propuesta gastronómica Estrella Princesa</a:t>
            </a: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914D5C-2A60-4F6F-AB0B-96716F6279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13329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62C8B9-555D-4853-9098-9F0C2E6BA6AC}" type="datetimeFigureOut">
              <a:rPr lang="es-ES" smtClean="0"/>
              <a:t>07/11/2022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A8DABA-2B7C-4405-BE59-BECCAD5C54A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3599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967194"/>
            <a:ext cx="9144000" cy="751539"/>
          </a:xfrm>
        </p:spPr>
        <p:txBody>
          <a:bodyPr>
            <a:noAutofit/>
          </a:bodyPr>
          <a:lstStyle/>
          <a:p>
            <a:r>
              <a:rPr lang="es-ES" sz="2000" b="1" dirty="0" smtClean="0">
                <a:solidFill>
                  <a:srgbClr val="0099CC"/>
                </a:solidFill>
              </a:rPr>
              <a:t>VI </a:t>
            </a:r>
            <a:r>
              <a:rPr lang="es-ES" sz="2000" b="1" dirty="0">
                <a:solidFill>
                  <a:srgbClr val="0099CC"/>
                </a:solidFill>
              </a:rPr>
              <a:t>CONCURSO DE COCINA HOSPITALARIA NAVIDEÑA DE LA COMUNIDAD DE MADRID: </a:t>
            </a:r>
            <a:r>
              <a:rPr lang="es-ES" sz="2000" b="1" dirty="0" smtClean="0">
                <a:solidFill>
                  <a:srgbClr val="0099CC"/>
                </a:solidFill>
              </a:rPr>
              <a:t>“ESTRELLA PRINCESA”</a:t>
            </a:r>
            <a:endParaRPr lang="es-ES" sz="2000" dirty="0">
              <a:solidFill>
                <a:srgbClr val="0099CC"/>
              </a:solidFill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1517" y="127000"/>
            <a:ext cx="1182929" cy="975661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4313652" y="2212961"/>
            <a:ext cx="3564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ES"/>
            </a:defPPr>
            <a:lvl1pPr algn="ctr"/>
          </a:lstStyle>
          <a:p>
            <a:r>
              <a:rPr lang="es-ES" b="1" u="sng" dirty="0" smtClean="0">
                <a:solidFill>
                  <a:srgbClr val="0099CC"/>
                </a:solidFill>
              </a:rPr>
              <a:t>Datos del Centro participante</a:t>
            </a:r>
            <a:endParaRPr lang="es-ES" b="1" u="sng" dirty="0">
              <a:solidFill>
                <a:srgbClr val="0099CC"/>
              </a:solidFill>
            </a:endParaRPr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smtClean="0">
                <a:solidFill>
                  <a:srgbClr val="0099CC"/>
                </a:solidFill>
              </a:rPr>
              <a:t>Propuesta gastronómica Concurso  Estrella Princesa </a:t>
            </a:r>
            <a:r>
              <a:rPr lang="es-ES" dirty="0" smtClean="0">
                <a:solidFill>
                  <a:srgbClr val="0099CC"/>
                </a:solidFill>
              </a:rPr>
              <a:t>2022</a:t>
            </a:r>
            <a:endParaRPr lang="es-ES" dirty="0">
              <a:solidFill>
                <a:srgbClr val="0099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7891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967194"/>
            <a:ext cx="9144000" cy="751539"/>
          </a:xfrm>
        </p:spPr>
        <p:txBody>
          <a:bodyPr>
            <a:noAutofit/>
          </a:bodyPr>
          <a:lstStyle/>
          <a:p>
            <a:r>
              <a:rPr lang="es-ES" sz="2000" b="1" dirty="0" smtClean="0">
                <a:solidFill>
                  <a:srgbClr val="0099CC"/>
                </a:solidFill>
              </a:rPr>
              <a:t>VI </a:t>
            </a:r>
            <a:r>
              <a:rPr lang="es-ES" sz="2000" b="1" dirty="0">
                <a:solidFill>
                  <a:srgbClr val="0099CC"/>
                </a:solidFill>
              </a:rPr>
              <a:t>CONCURSO DE COCINA HOSPITALARIA NAVIDEÑA DE LA COMUNIDAD DE MADRID: </a:t>
            </a:r>
            <a:r>
              <a:rPr lang="es-ES" sz="2000" b="1" dirty="0" smtClean="0">
                <a:solidFill>
                  <a:srgbClr val="0099CC"/>
                </a:solidFill>
              </a:rPr>
              <a:t>“ESTRELLA PRINCESA”</a:t>
            </a:r>
            <a:endParaRPr lang="es-ES" sz="2000" dirty="0">
              <a:solidFill>
                <a:srgbClr val="0099CC"/>
              </a:solidFill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1517" y="127000"/>
            <a:ext cx="1182929" cy="975661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4961466" y="1784594"/>
            <a:ext cx="22690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ES"/>
            </a:defPPr>
            <a:lvl1pPr algn="ctr"/>
          </a:lstStyle>
          <a:p>
            <a:r>
              <a:rPr lang="es-ES" b="1" u="sng" dirty="0">
                <a:solidFill>
                  <a:srgbClr val="0099CC"/>
                </a:solidFill>
              </a:rPr>
              <a:t>Menú</a:t>
            </a:r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>
                <a:solidFill>
                  <a:srgbClr val="0099CC"/>
                </a:solidFill>
              </a:rPr>
              <a:t>Propuesta gastronómica Concurso  Estrella Princesa </a:t>
            </a:r>
            <a:r>
              <a:rPr lang="es-ES" dirty="0" smtClean="0">
                <a:solidFill>
                  <a:srgbClr val="0099CC"/>
                </a:solidFill>
              </a:rPr>
              <a:t>2022</a:t>
            </a:r>
            <a:endParaRPr lang="es-ES" dirty="0">
              <a:solidFill>
                <a:srgbClr val="0099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8197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967194"/>
            <a:ext cx="9144000" cy="751539"/>
          </a:xfrm>
        </p:spPr>
        <p:txBody>
          <a:bodyPr>
            <a:noAutofit/>
          </a:bodyPr>
          <a:lstStyle/>
          <a:p>
            <a:r>
              <a:rPr lang="es-ES" sz="2000" b="1" dirty="0" smtClean="0">
                <a:solidFill>
                  <a:srgbClr val="0099CC"/>
                </a:solidFill>
              </a:rPr>
              <a:t>VI </a:t>
            </a:r>
            <a:r>
              <a:rPr lang="es-ES" sz="2000" b="1" dirty="0">
                <a:solidFill>
                  <a:srgbClr val="0099CC"/>
                </a:solidFill>
              </a:rPr>
              <a:t>CONCURSO DE COCINA HOSPITALARIA NAVIDEÑA DE LA COMUNIDAD DE MADRID: </a:t>
            </a:r>
            <a:r>
              <a:rPr lang="es-ES" sz="2000" b="1" dirty="0" smtClean="0">
                <a:solidFill>
                  <a:srgbClr val="0099CC"/>
                </a:solidFill>
              </a:rPr>
              <a:t>“ESTRELLA PRINCESA”</a:t>
            </a:r>
            <a:endParaRPr lang="es-ES" sz="2000" dirty="0">
              <a:solidFill>
                <a:srgbClr val="0099CC"/>
              </a:solidFill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1517" y="127000"/>
            <a:ext cx="1182929" cy="975661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4961466" y="1850496"/>
            <a:ext cx="22690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ES"/>
            </a:defPPr>
            <a:lvl1pPr algn="ctr"/>
          </a:lstStyle>
          <a:p>
            <a:r>
              <a:rPr lang="es-ES" b="1" u="sng" dirty="0" smtClean="0">
                <a:solidFill>
                  <a:srgbClr val="0099CC"/>
                </a:solidFill>
              </a:rPr>
              <a:t>Primer plato</a:t>
            </a:r>
            <a:endParaRPr lang="es-ES" b="1" u="sng" dirty="0">
              <a:solidFill>
                <a:srgbClr val="0099CC"/>
              </a:solidFill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6914291" y="2219828"/>
            <a:ext cx="499533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u="sng" dirty="0" smtClean="0">
                <a:solidFill>
                  <a:srgbClr val="0099CC"/>
                </a:solidFill>
              </a:rPr>
              <a:t>Descripción:</a:t>
            </a:r>
          </a:p>
          <a:p>
            <a:endParaRPr lang="es-ES" dirty="0">
              <a:solidFill>
                <a:srgbClr val="0099CC"/>
              </a:solidFill>
            </a:endParaRPr>
          </a:p>
          <a:p>
            <a:endParaRPr lang="es-ES" dirty="0" smtClean="0">
              <a:solidFill>
                <a:srgbClr val="0099CC"/>
              </a:solidFill>
            </a:endParaRPr>
          </a:p>
          <a:p>
            <a:endParaRPr lang="es-ES" dirty="0" smtClean="0">
              <a:solidFill>
                <a:srgbClr val="0099CC"/>
              </a:solidFill>
            </a:endParaRPr>
          </a:p>
          <a:p>
            <a:endParaRPr lang="es-ES" dirty="0">
              <a:solidFill>
                <a:srgbClr val="0099CC"/>
              </a:solidFill>
            </a:endParaRPr>
          </a:p>
          <a:p>
            <a:endParaRPr lang="es-ES" dirty="0" smtClean="0">
              <a:solidFill>
                <a:srgbClr val="0099CC"/>
              </a:solidFill>
            </a:endParaRPr>
          </a:p>
          <a:p>
            <a:endParaRPr lang="es-ES" dirty="0">
              <a:solidFill>
                <a:srgbClr val="0099CC"/>
              </a:solidFill>
            </a:endParaRPr>
          </a:p>
          <a:p>
            <a:endParaRPr lang="es-ES" dirty="0" smtClean="0">
              <a:solidFill>
                <a:srgbClr val="0099CC"/>
              </a:solidFill>
            </a:endParaRPr>
          </a:p>
          <a:p>
            <a:endParaRPr lang="es-ES" dirty="0" smtClean="0">
              <a:solidFill>
                <a:srgbClr val="0099CC"/>
              </a:solidFill>
            </a:endParaRPr>
          </a:p>
          <a:p>
            <a:endParaRPr lang="es-ES" dirty="0">
              <a:solidFill>
                <a:srgbClr val="0099CC"/>
              </a:solidFill>
            </a:endParaRPr>
          </a:p>
          <a:p>
            <a:endParaRPr lang="es-ES" dirty="0" smtClean="0">
              <a:solidFill>
                <a:srgbClr val="0099CC"/>
              </a:solidFill>
            </a:endParaRPr>
          </a:p>
          <a:p>
            <a:endParaRPr lang="es-ES" dirty="0">
              <a:solidFill>
                <a:srgbClr val="0099CC"/>
              </a:solidFill>
            </a:endParaRPr>
          </a:p>
          <a:p>
            <a:endParaRPr lang="es-ES" dirty="0" smtClean="0">
              <a:solidFill>
                <a:srgbClr val="0099CC"/>
              </a:solidFill>
            </a:endParaRPr>
          </a:p>
          <a:p>
            <a:endParaRPr lang="es-ES" dirty="0">
              <a:solidFill>
                <a:srgbClr val="0099CC"/>
              </a:solidFill>
            </a:endParaRPr>
          </a:p>
          <a:p>
            <a:endParaRPr lang="es-ES" dirty="0" smtClean="0">
              <a:solidFill>
                <a:srgbClr val="0099CC"/>
              </a:solidFill>
            </a:endParaRPr>
          </a:p>
          <a:p>
            <a:endParaRPr lang="es-ES" dirty="0">
              <a:solidFill>
                <a:srgbClr val="0099CC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797696" y="2223635"/>
            <a:ext cx="499533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u="sng" dirty="0" smtClean="0">
                <a:solidFill>
                  <a:srgbClr val="0099CC"/>
                </a:solidFill>
              </a:rPr>
              <a:t>Imagen:</a:t>
            </a:r>
            <a:endParaRPr lang="es-ES" b="1" u="sng" dirty="0">
              <a:solidFill>
                <a:srgbClr val="0099CC"/>
              </a:solidFill>
            </a:endParaRPr>
          </a:p>
          <a:p>
            <a:endParaRPr lang="es-ES" dirty="0" smtClean="0">
              <a:solidFill>
                <a:srgbClr val="0099CC"/>
              </a:solidFill>
            </a:endParaRPr>
          </a:p>
          <a:p>
            <a:endParaRPr lang="es-ES" dirty="0" smtClean="0">
              <a:solidFill>
                <a:srgbClr val="0099CC"/>
              </a:solidFill>
            </a:endParaRPr>
          </a:p>
          <a:p>
            <a:endParaRPr lang="es-ES" dirty="0">
              <a:solidFill>
                <a:srgbClr val="0099CC"/>
              </a:solidFill>
            </a:endParaRPr>
          </a:p>
          <a:p>
            <a:endParaRPr lang="es-ES" dirty="0" smtClean="0">
              <a:solidFill>
                <a:srgbClr val="0099CC"/>
              </a:solidFill>
            </a:endParaRPr>
          </a:p>
          <a:p>
            <a:endParaRPr lang="es-ES" dirty="0">
              <a:solidFill>
                <a:srgbClr val="0099CC"/>
              </a:solidFill>
            </a:endParaRPr>
          </a:p>
          <a:p>
            <a:endParaRPr lang="es-ES" dirty="0" smtClean="0">
              <a:solidFill>
                <a:srgbClr val="0099CC"/>
              </a:solidFill>
            </a:endParaRPr>
          </a:p>
          <a:p>
            <a:endParaRPr lang="es-ES" dirty="0" smtClean="0">
              <a:solidFill>
                <a:srgbClr val="0099CC"/>
              </a:solidFill>
            </a:endParaRPr>
          </a:p>
          <a:p>
            <a:endParaRPr lang="es-ES" dirty="0">
              <a:solidFill>
                <a:srgbClr val="0099CC"/>
              </a:solidFill>
            </a:endParaRPr>
          </a:p>
          <a:p>
            <a:endParaRPr lang="es-ES" dirty="0" smtClean="0">
              <a:solidFill>
                <a:srgbClr val="0099CC"/>
              </a:solidFill>
            </a:endParaRPr>
          </a:p>
          <a:p>
            <a:endParaRPr lang="es-ES" dirty="0">
              <a:solidFill>
                <a:srgbClr val="0099CC"/>
              </a:solidFill>
            </a:endParaRPr>
          </a:p>
          <a:p>
            <a:endParaRPr lang="es-ES" dirty="0" smtClean="0">
              <a:solidFill>
                <a:srgbClr val="0099CC"/>
              </a:solidFill>
            </a:endParaRPr>
          </a:p>
          <a:p>
            <a:endParaRPr lang="es-ES" dirty="0">
              <a:solidFill>
                <a:srgbClr val="0099CC"/>
              </a:solidFill>
            </a:endParaRPr>
          </a:p>
          <a:p>
            <a:endParaRPr lang="es-ES" dirty="0" smtClean="0">
              <a:solidFill>
                <a:srgbClr val="0099CC"/>
              </a:solidFill>
            </a:endParaRPr>
          </a:p>
          <a:p>
            <a:endParaRPr lang="es-ES" dirty="0">
              <a:solidFill>
                <a:srgbClr val="0099CC"/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>
                <a:solidFill>
                  <a:srgbClr val="0099CC"/>
                </a:solidFill>
              </a:rPr>
              <a:t>Propuesta gastronómica Concurso  Estrella Princesa </a:t>
            </a:r>
            <a:r>
              <a:rPr lang="es-ES" dirty="0" smtClean="0">
                <a:solidFill>
                  <a:srgbClr val="0099CC"/>
                </a:solidFill>
              </a:rPr>
              <a:t>2022</a:t>
            </a:r>
            <a:endParaRPr lang="es-ES" dirty="0">
              <a:solidFill>
                <a:srgbClr val="0099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1306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967194"/>
            <a:ext cx="9144000" cy="751539"/>
          </a:xfrm>
        </p:spPr>
        <p:txBody>
          <a:bodyPr>
            <a:noAutofit/>
          </a:bodyPr>
          <a:lstStyle/>
          <a:p>
            <a:r>
              <a:rPr lang="es-ES" sz="2000" b="1" dirty="0" smtClean="0">
                <a:solidFill>
                  <a:srgbClr val="0099CC"/>
                </a:solidFill>
              </a:rPr>
              <a:t>VI </a:t>
            </a:r>
            <a:r>
              <a:rPr lang="es-ES" sz="2000" b="1" dirty="0">
                <a:solidFill>
                  <a:srgbClr val="0099CC"/>
                </a:solidFill>
              </a:rPr>
              <a:t>CONCURSO DE COCINA HOSPITALARIA NAVIDEÑA DE LA COMUNIDAD DE MADRID: </a:t>
            </a:r>
            <a:r>
              <a:rPr lang="es-ES" sz="2000" b="1" dirty="0" smtClean="0">
                <a:solidFill>
                  <a:srgbClr val="0099CC"/>
                </a:solidFill>
              </a:rPr>
              <a:t>“ESTRELLA PRINCESA”</a:t>
            </a:r>
            <a:endParaRPr lang="es-ES" sz="2000" dirty="0">
              <a:solidFill>
                <a:srgbClr val="0099CC"/>
              </a:solidFill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1517" y="127000"/>
            <a:ext cx="1182929" cy="975661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4961466" y="1850496"/>
            <a:ext cx="22690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ES"/>
            </a:defPPr>
            <a:lvl1pPr algn="ctr"/>
          </a:lstStyle>
          <a:p>
            <a:r>
              <a:rPr lang="es-ES" b="1" u="sng" dirty="0" smtClean="0">
                <a:solidFill>
                  <a:srgbClr val="0099CC"/>
                </a:solidFill>
              </a:rPr>
              <a:t>Segundo plato</a:t>
            </a:r>
            <a:endParaRPr lang="es-ES" b="1" u="sng" dirty="0">
              <a:solidFill>
                <a:srgbClr val="0099CC"/>
              </a:solidFill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6914291" y="2219828"/>
            <a:ext cx="499533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u="sng" dirty="0" smtClean="0">
                <a:solidFill>
                  <a:srgbClr val="0099CC"/>
                </a:solidFill>
              </a:rPr>
              <a:t>Descripción:</a:t>
            </a:r>
          </a:p>
          <a:p>
            <a:endParaRPr lang="es-ES" dirty="0">
              <a:solidFill>
                <a:srgbClr val="0099CC"/>
              </a:solidFill>
            </a:endParaRPr>
          </a:p>
          <a:p>
            <a:endParaRPr lang="es-ES" dirty="0" smtClean="0">
              <a:solidFill>
                <a:srgbClr val="0099CC"/>
              </a:solidFill>
            </a:endParaRPr>
          </a:p>
          <a:p>
            <a:endParaRPr lang="es-ES" dirty="0" smtClean="0">
              <a:solidFill>
                <a:srgbClr val="0099CC"/>
              </a:solidFill>
            </a:endParaRPr>
          </a:p>
          <a:p>
            <a:endParaRPr lang="es-ES" dirty="0">
              <a:solidFill>
                <a:srgbClr val="0099CC"/>
              </a:solidFill>
            </a:endParaRPr>
          </a:p>
          <a:p>
            <a:endParaRPr lang="es-ES" dirty="0" smtClean="0">
              <a:solidFill>
                <a:srgbClr val="0099CC"/>
              </a:solidFill>
            </a:endParaRPr>
          </a:p>
          <a:p>
            <a:endParaRPr lang="es-ES" dirty="0">
              <a:solidFill>
                <a:srgbClr val="0099CC"/>
              </a:solidFill>
            </a:endParaRPr>
          </a:p>
          <a:p>
            <a:endParaRPr lang="es-ES" dirty="0" smtClean="0">
              <a:solidFill>
                <a:srgbClr val="0099CC"/>
              </a:solidFill>
            </a:endParaRPr>
          </a:p>
          <a:p>
            <a:endParaRPr lang="es-ES" dirty="0" smtClean="0">
              <a:solidFill>
                <a:srgbClr val="0099CC"/>
              </a:solidFill>
            </a:endParaRPr>
          </a:p>
          <a:p>
            <a:endParaRPr lang="es-ES" dirty="0">
              <a:solidFill>
                <a:srgbClr val="0099CC"/>
              </a:solidFill>
            </a:endParaRPr>
          </a:p>
          <a:p>
            <a:endParaRPr lang="es-ES" dirty="0" smtClean="0">
              <a:solidFill>
                <a:srgbClr val="0099CC"/>
              </a:solidFill>
            </a:endParaRPr>
          </a:p>
          <a:p>
            <a:endParaRPr lang="es-ES" dirty="0">
              <a:solidFill>
                <a:srgbClr val="0099CC"/>
              </a:solidFill>
            </a:endParaRPr>
          </a:p>
          <a:p>
            <a:endParaRPr lang="es-ES" dirty="0" smtClean="0">
              <a:solidFill>
                <a:srgbClr val="0099CC"/>
              </a:solidFill>
            </a:endParaRPr>
          </a:p>
          <a:p>
            <a:endParaRPr lang="es-ES" dirty="0">
              <a:solidFill>
                <a:srgbClr val="0099CC"/>
              </a:solidFill>
            </a:endParaRPr>
          </a:p>
          <a:p>
            <a:endParaRPr lang="es-ES" dirty="0" smtClean="0">
              <a:solidFill>
                <a:srgbClr val="0099CC"/>
              </a:solidFill>
            </a:endParaRPr>
          </a:p>
          <a:p>
            <a:endParaRPr lang="es-ES" dirty="0">
              <a:solidFill>
                <a:srgbClr val="0099CC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797696" y="2223635"/>
            <a:ext cx="499533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u="sng" dirty="0" smtClean="0">
                <a:solidFill>
                  <a:srgbClr val="0099CC"/>
                </a:solidFill>
              </a:rPr>
              <a:t>Imagen:</a:t>
            </a:r>
            <a:endParaRPr lang="es-ES" b="1" u="sng" dirty="0">
              <a:solidFill>
                <a:srgbClr val="0099CC"/>
              </a:solidFill>
            </a:endParaRPr>
          </a:p>
          <a:p>
            <a:endParaRPr lang="es-ES" dirty="0" smtClean="0">
              <a:solidFill>
                <a:srgbClr val="0099CC"/>
              </a:solidFill>
            </a:endParaRPr>
          </a:p>
          <a:p>
            <a:endParaRPr lang="es-ES" dirty="0" smtClean="0">
              <a:solidFill>
                <a:srgbClr val="0099CC"/>
              </a:solidFill>
            </a:endParaRPr>
          </a:p>
          <a:p>
            <a:endParaRPr lang="es-ES" dirty="0">
              <a:solidFill>
                <a:srgbClr val="0099CC"/>
              </a:solidFill>
            </a:endParaRPr>
          </a:p>
          <a:p>
            <a:endParaRPr lang="es-ES" dirty="0" smtClean="0">
              <a:solidFill>
                <a:srgbClr val="0099CC"/>
              </a:solidFill>
            </a:endParaRPr>
          </a:p>
          <a:p>
            <a:endParaRPr lang="es-ES" dirty="0">
              <a:solidFill>
                <a:srgbClr val="0099CC"/>
              </a:solidFill>
            </a:endParaRPr>
          </a:p>
          <a:p>
            <a:endParaRPr lang="es-ES" dirty="0" smtClean="0">
              <a:solidFill>
                <a:srgbClr val="0099CC"/>
              </a:solidFill>
            </a:endParaRPr>
          </a:p>
          <a:p>
            <a:endParaRPr lang="es-ES" dirty="0" smtClean="0">
              <a:solidFill>
                <a:srgbClr val="0099CC"/>
              </a:solidFill>
            </a:endParaRPr>
          </a:p>
          <a:p>
            <a:endParaRPr lang="es-ES" dirty="0">
              <a:solidFill>
                <a:srgbClr val="0099CC"/>
              </a:solidFill>
            </a:endParaRPr>
          </a:p>
          <a:p>
            <a:endParaRPr lang="es-ES" dirty="0" smtClean="0">
              <a:solidFill>
                <a:srgbClr val="0099CC"/>
              </a:solidFill>
            </a:endParaRPr>
          </a:p>
          <a:p>
            <a:endParaRPr lang="es-ES" dirty="0">
              <a:solidFill>
                <a:srgbClr val="0099CC"/>
              </a:solidFill>
            </a:endParaRPr>
          </a:p>
          <a:p>
            <a:endParaRPr lang="es-ES" dirty="0" smtClean="0">
              <a:solidFill>
                <a:srgbClr val="0099CC"/>
              </a:solidFill>
            </a:endParaRPr>
          </a:p>
          <a:p>
            <a:endParaRPr lang="es-ES" dirty="0">
              <a:solidFill>
                <a:srgbClr val="0099CC"/>
              </a:solidFill>
            </a:endParaRPr>
          </a:p>
          <a:p>
            <a:endParaRPr lang="es-ES" dirty="0" smtClean="0">
              <a:solidFill>
                <a:srgbClr val="0099CC"/>
              </a:solidFill>
            </a:endParaRPr>
          </a:p>
          <a:p>
            <a:endParaRPr lang="es-ES" dirty="0">
              <a:solidFill>
                <a:srgbClr val="0099CC"/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>
                <a:solidFill>
                  <a:srgbClr val="0099CC"/>
                </a:solidFill>
              </a:rPr>
              <a:t>Propuesta gastronómica Concurso  Estrella Princesa </a:t>
            </a:r>
            <a:r>
              <a:rPr lang="es-ES" dirty="0" smtClean="0">
                <a:solidFill>
                  <a:srgbClr val="0099CC"/>
                </a:solidFill>
              </a:rPr>
              <a:t>2022</a:t>
            </a:r>
            <a:endParaRPr lang="es-ES" dirty="0">
              <a:solidFill>
                <a:srgbClr val="0099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996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967194"/>
            <a:ext cx="9144000" cy="751539"/>
          </a:xfrm>
        </p:spPr>
        <p:txBody>
          <a:bodyPr>
            <a:noAutofit/>
          </a:bodyPr>
          <a:lstStyle/>
          <a:p>
            <a:r>
              <a:rPr lang="es-ES" sz="2000" b="1" dirty="0" smtClean="0">
                <a:solidFill>
                  <a:srgbClr val="0099CC"/>
                </a:solidFill>
              </a:rPr>
              <a:t>VI </a:t>
            </a:r>
            <a:r>
              <a:rPr lang="es-ES" sz="2000" b="1" dirty="0">
                <a:solidFill>
                  <a:srgbClr val="0099CC"/>
                </a:solidFill>
              </a:rPr>
              <a:t>CONCURSO DE COCINA HOSPITALARIA NAVIDEÑA DE LA COMUNIDAD DE MADRID: </a:t>
            </a:r>
            <a:r>
              <a:rPr lang="es-ES" sz="2000" b="1" dirty="0" smtClean="0">
                <a:solidFill>
                  <a:srgbClr val="0099CC"/>
                </a:solidFill>
              </a:rPr>
              <a:t>“ESTRELLA PRINCESA”</a:t>
            </a:r>
            <a:endParaRPr lang="es-ES" sz="2000" dirty="0">
              <a:solidFill>
                <a:srgbClr val="0099CC"/>
              </a:solidFill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1517" y="127000"/>
            <a:ext cx="1182929" cy="975661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4961466" y="1850496"/>
            <a:ext cx="22690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ES"/>
            </a:defPPr>
            <a:lvl1pPr algn="ctr"/>
          </a:lstStyle>
          <a:p>
            <a:r>
              <a:rPr lang="es-ES" b="1" u="sng" dirty="0" smtClean="0">
                <a:solidFill>
                  <a:srgbClr val="0099CC"/>
                </a:solidFill>
              </a:rPr>
              <a:t>Postre</a:t>
            </a:r>
            <a:endParaRPr lang="es-ES" b="1" u="sng" dirty="0">
              <a:solidFill>
                <a:srgbClr val="0099CC"/>
              </a:solidFill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6914291" y="2219828"/>
            <a:ext cx="499533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u="sng" dirty="0" smtClean="0">
                <a:solidFill>
                  <a:srgbClr val="0099CC"/>
                </a:solidFill>
              </a:rPr>
              <a:t>Descripción:</a:t>
            </a:r>
          </a:p>
          <a:p>
            <a:endParaRPr lang="es-ES" dirty="0">
              <a:solidFill>
                <a:srgbClr val="0099CC"/>
              </a:solidFill>
            </a:endParaRPr>
          </a:p>
          <a:p>
            <a:endParaRPr lang="es-ES" dirty="0" smtClean="0">
              <a:solidFill>
                <a:srgbClr val="0099CC"/>
              </a:solidFill>
            </a:endParaRPr>
          </a:p>
          <a:p>
            <a:endParaRPr lang="es-ES" dirty="0" smtClean="0">
              <a:solidFill>
                <a:srgbClr val="0099CC"/>
              </a:solidFill>
            </a:endParaRPr>
          </a:p>
          <a:p>
            <a:endParaRPr lang="es-ES" dirty="0">
              <a:solidFill>
                <a:srgbClr val="0099CC"/>
              </a:solidFill>
            </a:endParaRPr>
          </a:p>
          <a:p>
            <a:endParaRPr lang="es-ES" dirty="0" smtClean="0">
              <a:solidFill>
                <a:srgbClr val="0099CC"/>
              </a:solidFill>
            </a:endParaRPr>
          </a:p>
          <a:p>
            <a:endParaRPr lang="es-ES" dirty="0">
              <a:solidFill>
                <a:srgbClr val="0099CC"/>
              </a:solidFill>
            </a:endParaRPr>
          </a:p>
          <a:p>
            <a:endParaRPr lang="es-ES" dirty="0" smtClean="0">
              <a:solidFill>
                <a:srgbClr val="0099CC"/>
              </a:solidFill>
            </a:endParaRPr>
          </a:p>
          <a:p>
            <a:endParaRPr lang="es-ES" dirty="0" smtClean="0">
              <a:solidFill>
                <a:srgbClr val="0099CC"/>
              </a:solidFill>
            </a:endParaRPr>
          </a:p>
          <a:p>
            <a:endParaRPr lang="es-ES" dirty="0">
              <a:solidFill>
                <a:srgbClr val="0099CC"/>
              </a:solidFill>
            </a:endParaRPr>
          </a:p>
          <a:p>
            <a:endParaRPr lang="es-ES" dirty="0" smtClean="0">
              <a:solidFill>
                <a:srgbClr val="0099CC"/>
              </a:solidFill>
            </a:endParaRPr>
          </a:p>
          <a:p>
            <a:endParaRPr lang="es-ES" dirty="0">
              <a:solidFill>
                <a:srgbClr val="0099CC"/>
              </a:solidFill>
            </a:endParaRPr>
          </a:p>
          <a:p>
            <a:endParaRPr lang="es-ES" dirty="0" smtClean="0">
              <a:solidFill>
                <a:srgbClr val="0099CC"/>
              </a:solidFill>
            </a:endParaRPr>
          </a:p>
          <a:p>
            <a:endParaRPr lang="es-ES" dirty="0">
              <a:solidFill>
                <a:srgbClr val="0099CC"/>
              </a:solidFill>
            </a:endParaRPr>
          </a:p>
          <a:p>
            <a:endParaRPr lang="es-ES" dirty="0" smtClean="0">
              <a:solidFill>
                <a:srgbClr val="0099CC"/>
              </a:solidFill>
            </a:endParaRPr>
          </a:p>
          <a:p>
            <a:endParaRPr lang="es-ES" dirty="0">
              <a:solidFill>
                <a:srgbClr val="0099CC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797696" y="2223635"/>
            <a:ext cx="499533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u="sng" dirty="0" smtClean="0">
                <a:solidFill>
                  <a:srgbClr val="0099CC"/>
                </a:solidFill>
              </a:rPr>
              <a:t>Imagen:</a:t>
            </a:r>
            <a:endParaRPr lang="es-ES" b="1" u="sng" dirty="0">
              <a:solidFill>
                <a:srgbClr val="0099CC"/>
              </a:solidFill>
            </a:endParaRPr>
          </a:p>
          <a:p>
            <a:endParaRPr lang="es-ES" dirty="0" smtClean="0">
              <a:solidFill>
                <a:srgbClr val="0099CC"/>
              </a:solidFill>
            </a:endParaRPr>
          </a:p>
          <a:p>
            <a:endParaRPr lang="es-ES" dirty="0" smtClean="0">
              <a:solidFill>
                <a:srgbClr val="0099CC"/>
              </a:solidFill>
            </a:endParaRPr>
          </a:p>
          <a:p>
            <a:endParaRPr lang="es-ES" dirty="0">
              <a:solidFill>
                <a:srgbClr val="0099CC"/>
              </a:solidFill>
            </a:endParaRPr>
          </a:p>
          <a:p>
            <a:endParaRPr lang="es-ES" dirty="0" smtClean="0">
              <a:solidFill>
                <a:srgbClr val="0099CC"/>
              </a:solidFill>
            </a:endParaRPr>
          </a:p>
          <a:p>
            <a:endParaRPr lang="es-ES" dirty="0">
              <a:solidFill>
                <a:srgbClr val="0099CC"/>
              </a:solidFill>
            </a:endParaRPr>
          </a:p>
          <a:p>
            <a:endParaRPr lang="es-ES" dirty="0" smtClean="0">
              <a:solidFill>
                <a:srgbClr val="0099CC"/>
              </a:solidFill>
            </a:endParaRPr>
          </a:p>
          <a:p>
            <a:endParaRPr lang="es-ES" dirty="0" smtClean="0">
              <a:solidFill>
                <a:srgbClr val="0099CC"/>
              </a:solidFill>
            </a:endParaRPr>
          </a:p>
          <a:p>
            <a:endParaRPr lang="es-ES" dirty="0">
              <a:solidFill>
                <a:srgbClr val="0099CC"/>
              </a:solidFill>
            </a:endParaRPr>
          </a:p>
          <a:p>
            <a:endParaRPr lang="es-ES" dirty="0" smtClean="0">
              <a:solidFill>
                <a:srgbClr val="0099CC"/>
              </a:solidFill>
            </a:endParaRPr>
          </a:p>
          <a:p>
            <a:endParaRPr lang="es-ES" dirty="0">
              <a:solidFill>
                <a:srgbClr val="0099CC"/>
              </a:solidFill>
            </a:endParaRPr>
          </a:p>
          <a:p>
            <a:endParaRPr lang="es-ES" dirty="0" smtClean="0">
              <a:solidFill>
                <a:srgbClr val="0099CC"/>
              </a:solidFill>
            </a:endParaRPr>
          </a:p>
          <a:p>
            <a:endParaRPr lang="es-ES" dirty="0">
              <a:solidFill>
                <a:srgbClr val="0099CC"/>
              </a:solidFill>
            </a:endParaRPr>
          </a:p>
          <a:p>
            <a:endParaRPr lang="es-ES" dirty="0" smtClean="0">
              <a:solidFill>
                <a:srgbClr val="0099CC"/>
              </a:solidFill>
            </a:endParaRPr>
          </a:p>
          <a:p>
            <a:endParaRPr lang="es-ES" dirty="0">
              <a:solidFill>
                <a:srgbClr val="0099CC"/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>
                <a:solidFill>
                  <a:srgbClr val="0099CC"/>
                </a:solidFill>
              </a:rPr>
              <a:t>Propuesta gastronómica Concurso  Estrella Princesa </a:t>
            </a:r>
            <a:r>
              <a:rPr lang="es-ES" dirty="0" smtClean="0">
                <a:solidFill>
                  <a:srgbClr val="0099CC"/>
                </a:solidFill>
              </a:rPr>
              <a:t>2022</a:t>
            </a:r>
            <a:endParaRPr lang="es-ES" dirty="0">
              <a:solidFill>
                <a:srgbClr val="0099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5958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967194"/>
            <a:ext cx="9144000" cy="751539"/>
          </a:xfrm>
        </p:spPr>
        <p:txBody>
          <a:bodyPr>
            <a:noAutofit/>
          </a:bodyPr>
          <a:lstStyle/>
          <a:p>
            <a:r>
              <a:rPr lang="es-ES" sz="2000" b="1" dirty="0" smtClean="0">
                <a:solidFill>
                  <a:srgbClr val="0099CC"/>
                </a:solidFill>
              </a:rPr>
              <a:t>VI </a:t>
            </a:r>
            <a:r>
              <a:rPr lang="es-ES" sz="2000" b="1" dirty="0">
                <a:solidFill>
                  <a:srgbClr val="0099CC"/>
                </a:solidFill>
              </a:rPr>
              <a:t>CONCURSO DE COCINA HOSPITALARIA NAVIDEÑA DE LA COMUNIDAD DE MADRID: </a:t>
            </a:r>
            <a:r>
              <a:rPr lang="es-ES" sz="2000" b="1" dirty="0" smtClean="0">
                <a:solidFill>
                  <a:srgbClr val="0099CC"/>
                </a:solidFill>
              </a:rPr>
              <a:t>“ESTRELLA PRINCESA”</a:t>
            </a:r>
            <a:endParaRPr lang="es-ES" sz="2000" dirty="0">
              <a:solidFill>
                <a:srgbClr val="0099CC"/>
              </a:solidFill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1517" y="127000"/>
            <a:ext cx="1182929" cy="975661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4961466" y="1947332"/>
            <a:ext cx="22690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ES"/>
            </a:defPPr>
            <a:lvl1pPr algn="ctr"/>
          </a:lstStyle>
          <a:p>
            <a:r>
              <a:rPr lang="es-ES" b="1" u="sng" dirty="0" smtClean="0">
                <a:solidFill>
                  <a:srgbClr val="0099CC"/>
                </a:solidFill>
              </a:rPr>
              <a:t>Informe nutricional</a:t>
            </a:r>
            <a:endParaRPr lang="es-ES" b="1" u="sng" dirty="0">
              <a:solidFill>
                <a:srgbClr val="0099CC"/>
              </a:solidFill>
            </a:endParaRPr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>
                <a:solidFill>
                  <a:srgbClr val="0099CC"/>
                </a:solidFill>
              </a:rPr>
              <a:t>Propuesta gastronómica Concurso  Estrella Princesa </a:t>
            </a:r>
            <a:r>
              <a:rPr lang="es-ES" dirty="0" smtClean="0">
                <a:solidFill>
                  <a:srgbClr val="0099CC"/>
                </a:solidFill>
              </a:rPr>
              <a:t>2022</a:t>
            </a:r>
            <a:endParaRPr lang="es-ES" dirty="0">
              <a:solidFill>
                <a:srgbClr val="0099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5810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967194"/>
            <a:ext cx="9144000" cy="751539"/>
          </a:xfrm>
        </p:spPr>
        <p:txBody>
          <a:bodyPr>
            <a:noAutofit/>
          </a:bodyPr>
          <a:lstStyle/>
          <a:p>
            <a:r>
              <a:rPr lang="es-ES" sz="2000" b="1" dirty="0" smtClean="0">
                <a:solidFill>
                  <a:srgbClr val="0099CC"/>
                </a:solidFill>
              </a:rPr>
              <a:t>VI </a:t>
            </a:r>
            <a:r>
              <a:rPr lang="es-ES" sz="2000" b="1" dirty="0">
                <a:solidFill>
                  <a:srgbClr val="0099CC"/>
                </a:solidFill>
              </a:rPr>
              <a:t>CONCURSO DE COCINA HOSPITALARIA NAVIDEÑA DE LA COMUNIDAD DE MADRID: </a:t>
            </a:r>
            <a:r>
              <a:rPr lang="es-ES" sz="2000" b="1" dirty="0" smtClean="0">
                <a:solidFill>
                  <a:srgbClr val="0099CC"/>
                </a:solidFill>
              </a:rPr>
              <a:t>“ESTRELLA PRINCESA”</a:t>
            </a:r>
            <a:endParaRPr lang="es-ES" sz="2000" dirty="0">
              <a:solidFill>
                <a:srgbClr val="0099CC"/>
              </a:solidFill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1517" y="127000"/>
            <a:ext cx="1182929" cy="975661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4131276" y="1963807"/>
            <a:ext cx="3929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ES"/>
            </a:defPPr>
            <a:lvl1pPr algn="ctr"/>
          </a:lstStyle>
          <a:p>
            <a:r>
              <a:rPr lang="es-ES" b="1" u="sng" dirty="0" smtClean="0">
                <a:solidFill>
                  <a:srgbClr val="0099CC"/>
                </a:solidFill>
              </a:rPr>
              <a:t>Propuesta Humanización</a:t>
            </a:r>
            <a:endParaRPr lang="es-ES" b="1" u="sng" dirty="0">
              <a:solidFill>
                <a:srgbClr val="0099CC"/>
              </a:solidFill>
            </a:endParaRPr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>
                <a:solidFill>
                  <a:srgbClr val="0099CC"/>
                </a:solidFill>
              </a:rPr>
              <a:t>Propuesta gastronómica Concurso  Estrella Princesa </a:t>
            </a:r>
            <a:r>
              <a:rPr lang="es-ES" dirty="0" smtClean="0">
                <a:solidFill>
                  <a:srgbClr val="0099CC"/>
                </a:solidFill>
              </a:rPr>
              <a:t>2022</a:t>
            </a:r>
            <a:endParaRPr lang="es-ES" dirty="0">
              <a:solidFill>
                <a:srgbClr val="0099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1407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967194"/>
            <a:ext cx="9144000" cy="751539"/>
          </a:xfrm>
        </p:spPr>
        <p:txBody>
          <a:bodyPr>
            <a:noAutofit/>
          </a:bodyPr>
          <a:lstStyle/>
          <a:p>
            <a:r>
              <a:rPr lang="es-ES" sz="2000" b="1" dirty="0" smtClean="0">
                <a:solidFill>
                  <a:srgbClr val="0099CC"/>
                </a:solidFill>
              </a:rPr>
              <a:t>VI </a:t>
            </a:r>
            <a:r>
              <a:rPr lang="es-ES" sz="2000" b="1" dirty="0">
                <a:solidFill>
                  <a:srgbClr val="0099CC"/>
                </a:solidFill>
              </a:rPr>
              <a:t>CONCURSO DE COCINA HOSPITALARIA NAVIDEÑA DE LA COMUNIDAD DE MADRID: </a:t>
            </a:r>
            <a:r>
              <a:rPr lang="es-ES" sz="2000" b="1" dirty="0" smtClean="0">
                <a:solidFill>
                  <a:srgbClr val="0099CC"/>
                </a:solidFill>
              </a:rPr>
              <a:t>“ESTRELLA PRINCESA”</a:t>
            </a:r>
            <a:endParaRPr lang="es-ES" sz="2000" dirty="0">
              <a:solidFill>
                <a:srgbClr val="0099CC"/>
              </a:solidFill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1517" y="127000"/>
            <a:ext cx="1182929" cy="975661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4131276" y="1963807"/>
            <a:ext cx="3929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ES"/>
            </a:defPPr>
            <a:lvl1pPr algn="ctr"/>
          </a:lstStyle>
          <a:p>
            <a:r>
              <a:rPr lang="es-ES" b="1" u="sng" dirty="0" err="1" smtClean="0">
                <a:solidFill>
                  <a:srgbClr val="0099CC"/>
                </a:solidFill>
              </a:rPr>
              <a:t>Curricula</a:t>
            </a:r>
            <a:r>
              <a:rPr lang="es-ES" b="1" u="sng" dirty="0" smtClean="0">
                <a:solidFill>
                  <a:srgbClr val="0099CC"/>
                </a:solidFill>
              </a:rPr>
              <a:t> miembros del equipo</a:t>
            </a:r>
            <a:endParaRPr lang="es-ES" b="1" u="sng" dirty="0">
              <a:solidFill>
                <a:srgbClr val="0099CC"/>
              </a:solidFill>
            </a:endParaRPr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>
                <a:solidFill>
                  <a:srgbClr val="0099CC"/>
                </a:solidFill>
              </a:rPr>
              <a:t>Propuesta gastronómica Concurso  Estrella Princesa </a:t>
            </a:r>
            <a:r>
              <a:rPr lang="es-ES" dirty="0" smtClean="0">
                <a:solidFill>
                  <a:srgbClr val="0099CC"/>
                </a:solidFill>
              </a:rPr>
              <a:t>2022</a:t>
            </a:r>
            <a:endParaRPr lang="es-ES" dirty="0">
              <a:solidFill>
                <a:srgbClr val="0099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9325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II CONCURSO DE COCINA HOSPITALARIA NAVIDEÑA DE LA.pptx" id="{BA2BF39A-E6E2-403C-9CA4-E1203657C98F}" vid="{6EF22836-43F3-43D8-AC54-E2FBB741F3A0}"/>
    </a:ext>
  </a:extLst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III CONCURSO DE COCINA HOSPITALARIA NAVIDEÑA DE LA</Template>
  <TotalTime>52</TotalTime>
  <Words>212</Words>
  <Application>Microsoft Office PowerPoint</Application>
  <PresentationFormat>Panorámica</PresentationFormat>
  <Paragraphs>111</Paragraphs>
  <Slides>8</Slides>
  <Notes>6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Tema de Office</vt:lpstr>
      <vt:lpstr>Diseño personalizado</vt:lpstr>
      <vt:lpstr>VI CONCURSO DE COCINA HOSPITALARIA NAVIDEÑA DE LA COMUNIDAD DE MADRID: “ESTRELLA PRINCESA”</vt:lpstr>
      <vt:lpstr>VI CONCURSO DE COCINA HOSPITALARIA NAVIDEÑA DE LA COMUNIDAD DE MADRID: “ESTRELLA PRINCESA”</vt:lpstr>
      <vt:lpstr>VI CONCURSO DE COCINA HOSPITALARIA NAVIDEÑA DE LA COMUNIDAD DE MADRID: “ESTRELLA PRINCESA”</vt:lpstr>
      <vt:lpstr>VI CONCURSO DE COCINA HOSPITALARIA NAVIDEÑA DE LA COMUNIDAD DE MADRID: “ESTRELLA PRINCESA”</vt:lpstr>
      <vt:lpstr>VI CONCURSO DE COCINA HOSPITALARIA NAVIDEÑA DE LA COMUNIDAD DE MADRID: “ESTRELLA PRINCESA”</vt:lpstr>
      <vt:lpstr>VI CONCURSO DE COCINA HOSPITALARIA NAVIDEÑA DE LA COMUNIDAD DE MADRID: “ESTRELLA PRINCESA”</vt:lpstr>
      <vt:lpstr>VI CONCURSO DE COCINA HOSPITALARIA NAVIDEÑA DE LA COMUNIDAD DE MADRID: “ESTRELLA PRINCESA”</vt:lpstr>
      <vt:lpstr>VI CONCURSO DE COCINA HOSPITALARIA NAVIDEÑA DE LA COMUNIDAD DE MADRID: “ESTRELLA PRINCESA”</vt:lpstr>
    </vt:vector>
  </TitlesOfParts>
  <Company>Comunidad de Madrid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III CONCURSO DE COCINA HOSPITALARIA NAVIDEÑA DE LA COMUNIDAD DE MADRID: “ESTRELLA PRINCESA”</dc:title>
  <dc:creator>Consejeria de Sanidad</dc:creator>
  <cp:lastModifiedBy>Consejeria de Sanidad</cp:lastModifiedBy>
  <cp:revision>13</cp:revision>
  <cp:lastPrinted>2021-11-02T16:56:18Z</cp:lastPrinted>
  <dcterms:created xsi:type="dcterms:W3CDTF">2019-11-04T08:15:33Z</dcterms:created>
  <dcterms:modified xsi:type="dcterms:W3CDTF">2022-11-07T12:32:10Z</dcterms:modified>
</cp:coreProperties>
</file>